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8"/>
    <p:restoredTop sz="94648"/>
  </p:normalViewPr>
  <p:slideViewPr>
    <p:cSldViewPr snapToGrid="0">
      <p:cViewPr varScale="1">
        <p:scale>
          <a:sx n="121" d="100"/>
          <a:sy n="121" d="100"/>
        </p:scale>
        <p:origin x="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2T13:39:27.385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8504 7408 20312,'-38'-42'409,"8"9"-197,31 37 57,2 2 410,5 16-499,-1-1-40,3 11-34,-1-5-22,1 2-11,1 1-11,0-2 62,2 0-79,2-3 40,0-1 10,9 3 77,-5-10-111,6 3 6,-7-11 12,0-3-1,0-3 17,0-2 6,-1-3 6,2-4-7,1-4-16,4-6 62,18-18-633,-6 3 512,-9 9 0,-1-2-2686,18-16 2686,-20 18 0,1-1 3,1-1 0,1-1-1141,17-14 0,1-1 1127,-10 8 0,1 1-3,-4 3 0,1-1 1,-2 1-638,4-2 0,-1 0 642,14-11 1,1 0-112,-13 10 1,0 1 102,9-8 1,-1 1-4,-16 14 1,-1 1 5,21-18 216,-5 5-238,-5 5 0,-6 5 1650,-4 4-1768,-5 6-129,-4 3-251,-3 6-122,3 5-2965,-5 5 3596,2 8 0,-10-5 0,0 2 0</inkml:trace>
  <inkml:trace contextRef="#ctx0" brushRef="#br0" timeOffset="12704">2138 9000 12872,'-39'2'546,"-1"0"0,-22 1-149,55-3 489,2 2-623,1-2 91,2 0-309,0 0 172,5 3-82,0-2 276,6 2-287,0 0-1,4-1 0,3 0-11,2 0 0,2-1 0,4-1 0,1 0 11,6 0 6,3 0-11,6-1 10,6 0-2267,6-3 2228,6 0-56,-27 2 1,2-1-3,19 0 0,2-1-17,-11 0 0,1 1 0,16-1 0,1 0 3,-15 1 0,-1 0-9,3 0 0,-1 0-2,2 1 0,-1 0-1319,1-1 0,0 1 1324,0 0 0,0 0-5,0 0 0,0 1-584,0-1 1,0 1 568,-1 0 1,0 0-12,0 0 1,-1 1 8,-1-1 0,0 1 2,-2 0 1,0-1 2,0 1 1,-2 0-4,-1 0 1,0 0 2,-2 0 1,0 0-4,-2 0 1,1 0-9,-1 0 0,-1 0 6,-1 0 0,0 0-14,-1 0 0,0 0-17,-1 1 0,0-1-23,-1 0 1,0 1-127,28 0-145,-2 0-268,-5 1-747,-4-1-2099,-3 0-2586,-7-1 6036,-9 0 0,-15 0 0,-6 0 0</inkml:trace>
  <inkml:trace contextRef="#ctx0" brushRef="#br0" timeOffset="13438">6314 8981 7203,'48'-10'405,"0"0"1,-3 1-1,-2 1-164,12 3-56,8 1-101,-27 2 0,1-1-17,3 1 0,2 0-20,2 0 1,2 0-12,3 0 1,1 0-26,2 0 0,1 0-8,2 1 0,1-1-9,1 1 1,1 0-1,2 0 1,-1 1 2,3-1 0,0 1 3,-20 0 0,-1 0 0,4 0 48,2 0 0,3 0 0,1 0 1,-3 0-59,4 0 1,-2 0 0,2 0-1,-1 0 0,2 0 0,-1 0 0,-2 1-1,1-1 0,-3 0 0,1 0-2,0 1 0,1 0 0,-1-1 1,1 1 1,0-1 0,0 1-1,-1-1 1,0 1 0,-1-1 0,0 0 0,0 1 0,-1-1-4,-2 0 0,-1 0 0,2 0-2,11 0 0,3 0 1,-1 0 17,-4-1 1,0 1 0,0-1 1,-1 1 1,-1 0 0,-2-1-1,14 0 0,-6-1 0,-21 1 0,-3 0-12,-2 0 1,-1-1-14,27 1-23,-4-3-67,-5 3-95,-4 0 101,-3 0-763,-3 1-1001,-3 0-2594,-2 0 4464,0 1 0,-17-1 0,-2 0 0</inkml:trace>
  <inkml:trace contextRef="#ctx0" brushRef="#br0" timeOffset="16796">5135 10048 18050,'-23'-21'235,"4"7"-117,19 18 1042,11 56-1071,-5-35-50,0 9 1,3-3 139,5-13-45,-1-6 12,5 1 257,9-8-218,-3-3-6,13-7-3420,-3-6 3359,6-7-23,7-6-500,7-7 436,-24 13 0,1 0-347,2-3 0,1 0 338,1-2 1,4-2-429,10-7 1,7-3 0,-4 1 419,-1 1 0,1 0-5,-12 7 1,3-1 0,0-1 0,-5 4 1,6-3 1,-4 2-1,1-1 0,-2 1 0,-2 1 1,-1 1 856,-4 2 1,0 0-847,4-3 1,-1 1-40,-6 5 0,-2 1-45,21-14-94,-19 16-136,-19 11-268,-4 3-3099,-3 13 3659,-3 2 0,0 1 0,-2-3 0</inkml:trace>
  <inkml:trace contextRef="#ctx0" brushRef="#br0" timeOffset="18045">2414 11533 6134,'-62'5'469,"0"-1"0,5-1 0,7 1 41,6-1 106,3-1 34,3 0 56,4-1 0,4 0-40,5 0 1561,-1-1-1690,11 0-38,0 1-460,11-1 383,7 0-81,15-1-173,4-1-27,13-2 55,25-6-128,-7 1-194,-17 3 1,7-1 157,14-3 0,8-1 0,-1 1-929,-11 2 1,-1 0 0,2-1 952,0 1 1,4-1 0,-1 0 0,-3 1 17,-1 0 1,-4 2 0,1-1-576,3 0 0,0 0 0,2 0 578,4-1 1,1 1-1,0-1-489,0 0 1,0 1-1,0-1 475,-2 1 1,0 0 0,-1 1-24,2 0 0,0 0 0,-3 1 10,-11 1 0,-2 0 1,2 0-81,12 0 0,2 0 0,-5 0-13,5 1 1,-4 0-14,-1 0 0,3 0-234,-7 2 0,2-1 0,-2 1 67,8-1 0,-1 0-82,-10 1 1,2 1-1,-1-1-1644,-3 1 0,0 0 1,-3 0 521,4 0 1,-1 0 1422,10 0 1,-6 0 0,-15 0-1,-15 0 1</inkml:trace>
  <inkml:trace contextRef="#ctx0" brushRef="#br0" timeOffset="18872">6379 11681 5099,'46'-1'203,"-1"1"0,0-1 0,18 1 0,-1-2 390,-4 1 1,-2-1-1092,-11 0 0,3-1 1007,8 0 1,5 0 0,-5 0-542,-1 0 1,1-1 353,-8 1 0,5-1 0,0 1 0,-4-1-565,-5 2 0,-3-1 0,2 0 448,14-1 1,3 0-1,-3-1-9,-12 2 0,-2 0 0,0 0-15,2 0 0,2-1 1,-1 0-46,2 1 0,0-1 0,0 0-33,2 0 0,0 1 0,1-1-12,1 0 1,0-1 0,0 1-8,2 0 0,1 0 0,-1 0-524,2 0 0,0 0 1,1 0 543,0-1 1,2 1-1,-1 0-2,2 0 1,0 0 0,0 0-2,1 0 0,0 0 0,1 0-295,1 0 0,0 0 0,0 1 252,-14 0 1,-1 0 0,0 1 0,1-1-148,0 1 1,1-1-1,0 1 1,0-1 138,0 1 1,0-1-1,1 1 1,-1 0-31,2 0 0,-1 0 1,1-1-1,-1 1 29,2 0 0,-1 0 0,0 0 0,1 0 23,0 0 1,0 0 0,0 0 0,0 0-31,0 0 0,0 0 0,1 0 0,-1 0-3,-1 0 0,0 1 0,1-1 1,3-1 14,3 1 1,3 0 0,1 0 0,0 0 0,-4 0-27,1-1 0,-3 1 0,-1 1 0,4-2-8,-2 1 0,4 0 0,0 0 1,-1 0-1,-4 0 3,-4 0 1,-3 1 0,-1-1 0,1 0 26,-1 0 0,1 1 0,-1-1 0,1 0-35,-2 0 0,1 1 1,-1-1-1,0 0-40,15 0 1,0-1 0,0 1 35,-2 0 0,0-1 1,0 1-11,-1 0 1,-1-1 0,0 1-4,-1 0 0,-1 0 1,0 0-14,-1 0 0,0 0 0,0 0-23,-2 0 1,0 1 0,-1 0-42,-1-1 1,0 1 0,0 0-79,-2 1 0,0-1 0,-1 1-198,-1 0 0,-1 0 1,0 0-604,-2-1 0,-1 1 0,1 1 958,4-1 0,-1 2 0,-4-2 0,-6 1 0,-4-1 0,-1 2 0,0-1 0</inkml:trace>
  <inkml:trace contextRef="#ctx0" brushRef="#br0" timeOffset="21085">1499 12261 6003,'-12'-2'1892,"4"1"-783,8 1 5041,0 0-5948,-8-2-101,7 1-34,-6-2 12,8 3 38,3-2 158,8-2-141,2 2-16,6-2-23,0 2 51,16 0-85,-4 0-1546,13 2 1541,-6-2-440,2 2 429,7-1-6,2 0 8,-9 0 1,2 0-34,-10 1 0,2-1-1361,28 0 0,0 0 1352,-23 0 1,0 1-6,5-1 0,5 1 0,-3-1-347,-3 1 0,-1 0 347,16 0 0,-1 0 2,-15 0 1,-1 0 3,1 1 0,1-1-4,0 1 1,0-1 0,1 1 0,0 0 2,0 1 1,0-1-328,0 0 0,1 1 327,-2-1 1,1 1 0,-1-1 0,2 1 3,-4 0 0,2 0 1,-2-1 1,7 1 0,-1 0-3,16 1 1,-1-1-616,-19 0 1,-2 0 611,1 0 1,-1 0-1,1-1 1,-1 1 2,-1 0 1,0-1 2,0 1 0,0-1 33,-2 0 1,2 0-29,14 1 1,3-1-6,2 0 1,-1 0 127,0 1 0,-1-1-136,-4 0 0,-3 0 2,-17-1 1,-1 1-3,-1-1 0,-1 0 8,27 0-6,-4 0 7,-5 0 4,-4-1 29,11-2-11,-16-1-1,7-1 7,-19 0 1626,-4 1-1621,-2-1-12,-2 0 576,3-2-710,-2-1-56,-1 0-207,-4 1-1462,-1 2 1826,-3 1 0,-2 1 0,-5 2 0</inkml:trace>
  <inkml:trace contextRef="#ctx0" brushRef="#br0" timeOffset="22649">1634 13729 12098,'-10'1'290,"1"0"-195,9-1 2134,0 0-1637,-8-8-725,9 5 809,-2-6-448,15 8 335,6-1-68,5 1-22,5-1-3542,5 0 3333,6-1 349,6 0-804,5-1 581,4 0-300,5-2-574,-29 3 0,0 1 616,2-2 0,0 1 12,1-1 0,1 0 9,0 0 1,1 1 13,2-2 0,-1 1 1,3-1 0,-1 1-9,3 0 1,-1-1-10,2 1 1,1 0-100,-1 0 1,3 0-1,-2 1-103,7-2 0,2 1 20,5-1 0,5 1 1,-5-1-598,-5 1 1,-1 0 579,-8 1 1,2-1 0,-2 1-24,2-1 0,-3 1-2,2 0 0,-1 0-3,-2 0 1,0 0 82,-1 0 0,0 1 2,-1 0 1,-1-1-3,-1 1 1,0 0-119,-3 0 0,1 0-7,-3 1 1,1-1-108,-3 1 0,0-1-251,28 0 1717,-3 0-1755,-4 2-61,-3-1-54,-4 1 246,-2 1-506,-2 1-512,-3 2-2290,-2 2 3680,3 1 1,-20-3-1,-1 0 1</inkml:trace>
  <inkml:trace contextRef="#ctx0" brushRef="#br0" timeOffset="23274">5609 13674 15132,'-54'-5'140,"-1"0"0,2 0 0,7 1 45,16 3 108,4-2-181,19 1-100,4 0-19,2 1 158,13-2 14,1 3 138,32-3-405,-8 3 214,22 0-22,-6 0-26,-5 1 0,2 0-1691,-9 0 1,0-1 1640,16 1 0,4 0 1,-15-1 0,2-1 0,-2 1-1100,10-1 1,1-1 1093,-6 1 1,2 0-1,-2 0-737,7-2 1,-2 0 738,3 0 0,0 0-3,1 0 1,0-1-463,0 1 0,0 0 470,1-1 1,0 1 137,0-1 0,0 1-143,0-1 1,-1 1 2,0 0 0,0-1-3,-2 1 0,0 0 0,-1 1 0,-1-1 3,-5 1 0,4-1 18,2 1 0,4-1 0,-4 1-18,-3-1 0,-1 1 36,-2 0 0,4 0 0,-7 0-45,-14 0 1,-3 1 0,27-2 494,-9 1-517,-5 0-16,-7 2-74,-5 0-130,-3 1-94,-4 1-727,6 5 1058,-7 0 0,-4 0 0,-10-3 0</inkml:trace>
  <inkml:trace contextRef="#ctx0" brushRef="#br0" timeOffset="23916">10113 13359 9138,'-47'1'55,"0"0"0,1 0 0,2 0 0,1 1 0,3-1-47,-3 0 0,2 1-2,5-1 0,1 0-1,-23 2-1153,11-1 1136,9 0 40,7 0 17,7-1 669,6 0-557,3-1 410,5 1-142,4-1 766,5 1 388,14 2 151,4-1-1114,14 1-139,2 0-1612,7 0 1409,8 1-50,9 1-1485,-10-1 0,3 1 1325,-10-2 1,1 1-6,16 1 0,0 0-809,-12-1 1,0-1 810,2 0 1,2-1 0,0 1-20,9 0 0,1 0-447,-7-1 0,3 0 0,-3 0 447,8 0 0,-2-1 2,1 1 1,1 0-308,1-1 1,1 0 307,-2 0 0,1 0-1,1-1 1,0 1 131,-1-1 0,0 0-115,-1 0 1,1 0-81,-1 0 0,-1 0 108,-1 0 1,-1 0 11,-1-1 1,-1 1 367,-4-1 0,3 0-288,3-1 0,5 0 0,-5 0-117,-3 0 1,0 0 254,-1 0 0,3 0 0,-7 0-280,-13 0 0,-2 0 6,9 0 0,-1 0 721,16 0-805,-17 1 0,-3 0-73,-4 0-90,1 1 2198,-21 0-2450,-6 1 730,-4 0-819,-3 2 887,-6-1-6583,-14 6 5687,-7-1 1,4-1 0,5-2 0</inkml:trace>
  <inkml:trace contextRef="#ctx0" brushRef="#br0" timeOffset="25014">2090 14924 8321,'-4'0'677,"1"0"-1853,3 0 1333,-14-4 123,13 3 168,-10-4 141,19 5 167,1 0 0,5-1-112,1 0-218,3-1-29,4 0-71,2 0 43,2 1 62,3-1-139,1 0-1,5 0 162,20-1-229,-10 0-681,16 1 709,-15-1-34,2 1-27,4-1-22,2 1-1924,3 0 1890,3 0-12,-15 1 0,1 0-64,-11 1 0,1 0-9,12-1 0,-1 1 3,-12 0 1,-1 0 2,1 0 0,1 0-3,0 1 0,1 0 0,1 1 1,0-1-1278,1 2 0,0 0 1263,1 0 1,0 1 2,2 0 0,-1 0-355,1 0 0,1 1 355,0 0 0,1 0 11,-1 1 0,1-1-3,1 1 1,0 0 5,0-1 0,0 1-9,0 0 1,1-1 0,0 0 0,1 0-398,0 0 1,0 0 405,2 0 0,0-1 11,1 0 1,1 0 4,0-1 1,2 0 8,1-1 1,0 0 7,1-1 1,1 0 8,1-1 0,0 0-6,2 1 1,-1-2-6,2 1 0,1-1-12,0-1 1,2 1-32,-21-1 1,0 0 0,1 0-107,0 1 0,0-2 0,1 1 103,0 0 0,1 0 0,-1 0 2,1 0 0,1 0 0,-1 0-4,1 0 0,0 0 0,1 0-6,-1 0 1,1 0 0,0 1-3,1-1 1,0 0 0,0 1-6,-1-1 0,1 1 1,3-1-4,0 1 1,4 0 0,1-1 0,-4 1-13,5 0 0,-3-1 1,2 1-3,-2 0 1,2-1 0,0 1 0,-3 0 3,1-1 0,-4 1 0,1 0 2,0-1 0,1 1 0,0 0 0,1-1 0,-1 1 0,1 0-2,0-1 0,1 1 0,-1 0 0,1-1 0,-1 1 0,1 0 33,1-1 0,-1 1 0,1 0-35,0-1 0,0 1 1,-1 0-1,0 0 0,0 0 0,4-1 5,0 1 1,3 0 0,2 0 0,-4 0-257,3 0 1,-2 0 0,3 1 247,-3-1 0,2 0 1,0 1-1,-3-1 3,-1 1 0,-3 0 1,0-1-111,1 1 0,1 0 0,-1 0 114,0 0 0,1 0 0,-1 0-11,1 0 1,0 0 0,-1 0 15,1 0 1,-1 0 0,0 0-20,1 1 1,0-1 0,-1 1 22,1-1 0,-1 1 1,0 0 62,0 0 0,0 0 1,0 0-62,0 1 0,0-1 0,0 1 37,-1-1 0,1 1 0,-1-1-45,0 1 1,1 0 0,-1 0 1,0 0 1,-1-1 0,1 1-5,-1 0 1,0 0 0,1-1-48,-2 1 1,1 0 0,-1 0 46,1 0 1,-1 0 0,0 0 62,-1 1 1,1-1-1,-1 1-64,0-1 0,-1 0 0,0 0 3,0 1 1,0-1 0,-1 1-3,0-1 1,-1 0 0,0 1-4,0-1 0,-1 1 0,0-1-4,0 1 1,-1-1-1,0 1-9,0 0 0,-1-1 0,0 1 0,0 0 0,-1 0 0,0 0-11,-1-1 0,-1 1 0,3 0-128,14 3 1,3-1 0,-2 1-137,-15-1 1,-1-1 0,2 1-574,10 2 1,4 0-1,-4 1 848,-12-2 0,-1 1 0,-5-1 0,-4-1 0,-3 0 0,29 5 0</inkml:trace>
  <inkml:trace contextRef="#ctx0" brushRef="#br0" timeOffset="2.13113E6">1929 7723 24575,'18'-3'0,"10"0"0,20 3 0,-12 0 0,5 0-3148,9-1 0,5 0 3148,-9-1 0,2 0 0,1 0 0,2 0 0,2 0 0,0-1 0,2 1 0,2 0 0,-1 0 0,0-1 0,1 1 0,0 0 0,1 0 0,0 1 0,1 0 0,2-1 0,0 1 0,-2 0 0,-6 0 0,-1 0 0,-1 0 0,-1 1 0,-2 0 0,0 0-313,-4 0 0,-1 0 0,1 0 313,-1 0 0,1 0 0,1 0 0,3 0 0,1 0 0,1 0 0,-2 0 0,1 0 0,-1 0-235,3 0 0,0 0 0,0 0 235,-2 0 0,1 0 0,-2 0 0,-4 0 0,-2 0 0,0 0-481,16 0 1,-3 0 480,-7 0 0,-3 0 0,-7 0 0,-1 0 0,-4 0 0,-1 0 2335,20 0-2335,-12 0 2142,-3-2-2142,-7 0 2854,-5-1-2854,-3-1 1570,-2 1-1570,2-1 0,0 1 0,3 0 0,8-1 0,9-2 0,10-1 0,7-2-426,-27 4 1,0 0 425,1 1 0,2 0 0,0 0 0,-1 1-198,28-4 198,-5 0 0,-6 0 0,-2 1 0,7 1 0,6 1 0,-28 1 0,1 0 0,0 0 0,-1 0 0,2-1 0,0 0 0,-4 2 0,-1-1-3330,29-2 3330,-7-1 0,-8 0-52,2-1 52,0 1 0,2 0 0,-1 0 0,-3 0 0,1 1 695,-2 1-695,0-1 0,-2 3 0,-4 0 171,0 2-171,1 0 0,5 0 0,4 0 0,0 0 0,0 0 0,-6 0 3498,-2 0-3498,-5 0 0,-7 0 67,-5 0-67,0 0 0,-1 0 0,3 0 0,1 0 0,1 0 0,1 0 0,2 0 0,-4 0 0,-2 1 0,-1 0 0,-2 1 0,0 0 0,2-1 0,0-1 0,0 0 0,0 0 0,1 0 0,1 0 0,-2 0 0,0 0 0,-2 0 0,1 0 0,1 0 0,-2 0 0,-2 0 0,-3 0 0,-2 0 0,1 0 0,-4 0 0,0 0 0,-4 0 0,-3 0 0,-1 0 0</inkml:trace>
  <inkml:trace contextRef="#ctx0" brushRef="#br0" timeOffset="2.13743E6">2167 8843 24575,'12'-3'0,"3"1"0,1 2 0,3 0 0,5 0 0,4 0 0,9 0 0,6 0 0,7 0 0,0 0 0,-5 0 0,0 0 0,1 0 0,8 0 0,6 0 0,0 0 0,0 0 0,-3 0-3508,-3 0 3508,-3 0 0,-4 0-60,-1 0 60,3 0 0,1 0 0,3 0 0,-1 0 0,-1 0 0,0 0 0,-4 0 0,-14 0 0,0-1 0,14-1 0,-12 1 0,1 0 0,23-1 0,-25 2 0,2-1 0,1 1 0,2 0 0,1 0 0,0 0 0,-2 0 0,-1-1 0,0 2 0,-2-2-1482,-1 0 1,-1 0 1481,24-2 0,1 1-236,-4 0 236,-3 0 0,0 0 0,0 0 0,-2 0 0,-1 1 0,-2 1 0,-3 0 0,-3 0 0,-1 0 0,-2-1 0,1-1 0,0 0 0,2 0 0,-1 0 2834,-2 0-2834,-1-2 59,-4 0-59,0 1 0,-4 1 3528,-1 0-3528,1 0 346,0-1-346,4 0 0,5-1 0,-2 0 0,4-1 0,0 0 0,7 1 0,-5 1 0,6 0 0,-11 0 0,3 0 0,2-1 0,-1 0 0,2 2 0,-1-1 0,14 3 0,-14 0 0,12 0 0,-18 0 0,6 0 0,0 0 0,0 0 0,-2 0 0,-3 0 0,4 0 0,-14 0 0,4 0 0,-12 0 0,0 0 0,-2 0 0,-3 0 0,0 0 0,-3 0 0,-1 0 0,-2 0 0,-2 0 0,0 0 0,0 0 0,1-1 0,-1-2 0,-1-1 0,-2 1 0,-2 0 0</inkml:trace>
  <inkml:trace contextRef="#ctx0" brushRef="#br0" timeOffset="2.13907E6">7638 8906 24575,'24'0'0,"8"0"0,12 0 0,11 0 0,-23 0 0,1 0-4252,2 0 1,-1 0 4251,0 0 0,0 0 0,1 0 0,-1 0 493,2 0 1,1 0-494,5 0 0,1 0 0,8 0 0,2-2-806,5 0 1,1-1 805,-17-1 0,1 0 0,1 0 0,1-1 0,0 0 0,1 0 0,-1 0 0,1-1 0,1 1 0,10-1 0,2-1 0,-4 1 0,5 1 0,-1 0 0,-9 1 0,1-1 0,-4 2 0,-1 0 0,-3 1-533,2-1 1,1 0 532,2 0 0,0 1 0,-3-1 0,-1 1 0,-2-2 0,0 1 2022,-1-1 1,-2 0-2023,-6 1 0,0-1 0,-1 1 0,-1 0 0,25-2 609,-4 3-609,-2-2 0,2 0 0,5 2 0,-3-1 0,-2 3 0,-2 0 0,-3 0 0,-3 0 0,-7 0 2120,-5 0-2120,-3 0 1766,2 0-1766,0 0 1381,0 0-1381,-3 0 271,-3 0-271,-3 0 0,-5 0 0,-4 0 0,-3 0 0,-3 0 0,0 0 0,-1 0 0,0-2 0,-3 0 0,-1-3 0,-2-1 0,-1-1 0,0 3 0,0 0 0</inkml:trace>
  <inkml:trace contextRef="#ctx0" brushRef="#br0" timeOffset="3.09814E6">1493 10198 24575,'15'-3'0,"7"1"0,13 2 0,11 0 0,13 0 0,-25 0 0,1 0-671,2 0 1,0 0 670,1 0 0,0 0 0,2 0 0,1 0 0,-3 0 0,1 0 0,-4-1 0,0-1 0,-1 0 0,0 0 0,-1-1 0,0-1 0,1 0 0,1-1 0,6-1 0,0-1 0,2-1 0,0 0 0,1 0 0,0-1 0,3 0 0,0 0 0,-1 0 0,-1 1 0,-5 0 0,-1 0 0,-4 0 0,-2 1 0,25-3-90,-1 1 90,5 0 0,-31 5 0,1-1 0,3 1 0,1 0 0,-1 0 0,0 1 0,0-1 0,0 0 0,0 2 0,-2-1 0,27-4 0,-8 2 0,-4 2 0,0 0 0,-1 0 0,6 0 0,-2-3 0,-5 1 0,-3-2 0,-4 3 0,-3 0 0,-5-1 993,0 2-993,4-1 0,8 0 0,15 0 0,-26 2 0,1 1 0,0-1 0,0 0 0,1 0 0,0 1 0,28-2 0,-4 1 0,-3 2 438,-11-1-438,-8-1 0,-6 0 0,-4 0 0,-3 1 0,-4 1 0,-4-1 0,-2 1 0,-2 0 0,-1 0 0,-3 0 0,0 0 0,-2 0 0,0 0 0,1 0 0,0 0 0,0 0 0,0 0 0,0 0 0,0 0 0,-1 0 0,1 0 0,-2 1 0,0 1 0,0-1 0,0 2 0,2-2 0,0 1 0,-1-1 0,0-1 0,0 0 0,0 0 0,1 0 0,0 0 0,-1 1 0,-2 0 0,-1 0 0</inkml:trace>
  <inkml:trace contextRef="#ctx0" brushRef="#br0" timeOffset="3.50065E6">1857 11250 24575,'58'0'0,"-23"0"0,2 0 0,6 0 0,2 0-3253,8 0 0,1 0 3253,2 0 0,2 0 0,-12 0 0,1 0 0,2 0 0,6 0 0,1 0 0,1 0 0,5 0 0,1 0 0,2 0 0,-13 0 0,1 0 0,1 0 0,0 0-1131,1 0 1,0 0 0,1 0-1,0 0 1131,0 0 0,1 0 0,-1 0 0,2 0 0,1 0 0,2 0 0,-1 0 0,-2 0-87,5 0 1,-3 0 0,2 0 86,-12 0 0,0 0 0,1 0 0,-4 0 0,4 0 0,-3 0 0,1 0-491,4 0 0,1 0 0,-1 0 491,-2 0 0,0 0 0,0 0 0,-3 0 0,0 0 0,-2 0 441,15 0 1,-4 0-442,-9-1 0,-1 2 0,7 1 0,-3 1 0,9 2 0,-16-1 0,-4 2 0,-3 1 4088,-3 1-4088,-7-2 3139,-8-1-3139,-4-3 755,-5-1 1,-4-1-1,-3 0 1</inkml:trace>
  <inkml:trace contextRef="#ctx0" brushRef="#br0" timeOffset="3.50222E6">6139 11210 24575,'31'0'0,"18"0"0,13 0 0,-20 0 0,6 0 0,-1 0-4007,11 0 0,2 0 4007,-6 0 0,4 0 0,-2 0 0,-10 0 0,-1 0 0,0 0 0,2 0 0,0 0 0,1 0 0,3 0 0,1 0 0,0 0-460,3 0 0,1 0 1,1 0 459,1 0 0,2 0 0,0 0 0,3 0 0,0 0 0,0 0 0,-4 0 0,-1 0 0,0 0 0,-1 0 0,1 0 0,-1 0 0,0 0 0,0 0 0,-1 0 0,2 0 0,-1 0 0,1 0 0,2 0 0,0 0 0,0 0 0,-6 0 0,-1 0 0,-1 0 0,-4 0 0,-1 0 0,0 0 0,-3 0 0,-1 0 0,1 0 0,-1 0 0,0 0 0,0 0 0,1 0 0,1 1 0,-1 0 0,0-1 0,-1 1 0,0 0-108,20 2 1,-1 0 107,-2-1 0,0 1 0,0 0 0,-1 0 0,-4 1 0,-2 0 0,-7-1 0,-1 0 0,-2 1 0,-1 0-317,-2-1 1,0 0 316,1 0 0,1-1 0,3 2 0,0 0 0,0-1 0,-1-1 0,1 0 0,-1 0 0,0-1 0,-1 0 0,0 0 0,0-1 0,-3 0 0,0 0 0,-4 0 0,-1 0 0,-2 0 0,0 0 0,-1 0 0,0 0 0,3 0 0,1 0 0,4 0 0,1 0 0,4 0 0,2 0 0,1 0 0,2 0 0,3 0 0,1 0 0,3 0 0,0 0 0,-1 0 0,-1 0 0,-4 0 0,-2 0 0,-3 0 0,-2 0 0,-1 0 0,0 0 0,0 0 0,1 0 0,3 0 0,1 0 0,-2 0 0,-1 0 0,0 0 0,-1 0 0,-4 0 0,-1 0 1301,-5 0 0,0 0-1301,29 0 0,-6 0 0,-4 0 0,-5 0 0,-7 0 0,0 0 0,3 0 0,-1 0 0,-3 0 3022,-4 1-3022,-2 3 0,-2 0 0,-5 1 2995,-3-2-2995,-5 0 1165,-2 0-1165,2 0 442,-4-2-442,-1 0 15,-3-1-15,-3 0 0,2 0 0,-6 0 0,0 0 0</inkml:trace>
  <inkml:trace contextRef="#ctx0" brushRef="#br0" timeOffset="7.89493E6">1989 8743 24575,'13'0'0,"26"0"0,8 0 0,-7 0 0,5 0-2283,5 0 0,5 0 2283,-8 0 0,3 0 0,2 0-764,-6 0 1,1 0 0,2 0 0,1 0 763,7 0 0,1 0 0,2 0 0,0 0-497,-8 0 0,0 0 1,1 0-1,1 0 0,0 0 497,4 0 0,1 0 0,0 0 0,1 0 0,0 0-688,2 0 1,2 0-1,-1 0 1,1 0 0,-2 0 687,-3 0 0,0 0 0,-1 0 0,1 0 0,-2 0 0,0 0 0,0 0 0,-1 0 0,0 0 0,-1 0-290,-1 0 0,-1 0 1,-1 0-1,1 0 1,-1 0 289,-1 0 0,0 0 0,0 0 0,0 0 0,1 0 0,3 0 0,1 0 0,0 0 0,0 0 0,-1 0 0,7 0 0,-1 0 0,0 0 0,-1 0-89,-2 0 0,0 0 1,-1 0-1,0 0 89,-2 0 0,0 0 0,0 0 0,-1 0 0,-3 0 0,0 0 0,0 0 0,2 0 0,6 0 0,3 0 0,0 0 0,-1 0-89,-1 0 1,0 0-1,0 0 1,-2 0 88,-3 0 0,0-1 0,-2 1 0,0-1 0,11 0 0,-2 0 0,-2 0 244,-8 0 0,-2 0 0,0-1-244,1 1 0,0 0 0,0 0 0,5 0 0,2 1 0,-1 0 0,3-1 0,1 1 0,-1 0 288,-2 0 0,0 0 0,-1 0-288,-3 0 0,-1 0 0,-1 0 325,-5 0 0,-2 0 0,0 0-325,14 0 0,-3 0 0,-11 0 0,-3 0 0,-4 0 0,0 0 1544,-1 0 0,1 0-1544,1 0 0,1 0 0,5-1 0,2-1 0,4 1 0,0 0 0,-2-1 0,-1 1 0,-7-1 0,1 1 0,16 1 0,-2 0 0,-23 0 0,-1 0 0,20 0 0,0-1 0,5 1 3080,2 0-3080,-12 0 0,-7 0 3237,-10 0-3237,-8 0 2661,2-3-2661,-11 2 1032,4-2-1032,-9 3 28,-1-1-28,0-1 0,-1 1 0,0-2 0,0 1 0,0 1 0,0-1 0,0 2 0,-1 0 0,0-1 0,0 0 0,1-1 0,0 1 0,0 1 0,0-1 0,1 1 0,1-1 0,-2 0 0,1 0 0,-1-1 0,0 2 0,0-1 0,0 1 0,1 0 0,2 0 0,-2 0 0,0 0 0,-2 0 0,0-1 0,0 0 0,0-2 0,-1-1 0,-2-1 0,-2-1 0,1 3 0,-1 0 0</inkml:trace>
  <inkml:trace contextRef="#ctx0" brushRef="#br0" timeOffset="7.8987E6">1850 10059 24575,'17'0'0,"6"0"0,31 0 0,-14 0 0,-6 0 0,1 0 0,19 0 0,8 0-574,-28 0 1,0 0 573,-1 0 0,0 0 0,1 0 0,1 0 0,0 0 0,0 0 0,2 0 0,1 0 0,-3 0 0,0 0 0,27 0 0,-3 0 0,2 0 0,-27 0 0,0 0 0,2 0 0,0 0 0,-1 0 0,-1 0 0,27 0 0,-18 0 0,-1 0 0,19 0 0,-25 0 0,-3 0 0,5 0 281,-3 0-281,-1 0 0,2 1 0,-1 3 0,-2 0 0,-2 1 866,-1-1-866,-4-2 0,-2 1 0,11 0 0,-13 1 0,13 0 0,-13-1 0,3-1 0,0 0 0,0 0 0,1-2 0,-3 0 0,0 0 0,0 0 0,3 0 0,3 0 0,3 0 0,0 0 0,1 0 0,-1 0 0,0 0 0,-3 0 0,-4 0 0,0 0 0,2 0 0,4 0 0,3 0 0,1 0 0,-1 0 0,-1-2 0,0-1 0,-3-2 0,-4 0 0,-3 2 0,-1 0 0,0-2 0,0 0 0,1 0 0,0-1 0,1 2 0,1-1 0,2 1 0,-3 1 0,9-3 0,-7 2 0,10-4 0,-8 3 0,2-1 0,-2 0 0,-1 1 0,-3 0 0,-1 0 0,-4 0 0,-1 1 0,-1-1 0,-1 1 0,0-2 0,0 1 0,-2 0 0,0 1 0,-1-1 0,-2 2 0,-2 0 0,-2 1 0,0-1 0,1-1 0,0 1 0,-2 0 0,1 0 0,-1 1 0,-1-2 0,-1 1 0,-1 1 0,-3-1 0,-1 1 0,-2 1 0,-3 1 0,-1 0 0,-1 0 0,0 0 0,1 0 0,1 0 0,0 0 0,0 0 0,0 0 0,1 0 0,-1 0 0,0 0 0,3 0 0,0 0 0</inkml:trace>
  <inkml:trace contextRef="#ctx0" brushRef="#br0" timeOffset="7.91537E6">8001 12622 24575,'3'-3'0,"0"-1"0,-3-5 0,0-1 0,0-3 0,0 0 0,0-1 0,0 1 0,0-1 0,0 2 0,0 1 0,0-1 0,1 2 0,1-3 0,2 2 0,2 2 0,-1 0 0,-1 0 0,1 1 0,0 0 0,0 3 0,0 0 0,0-1 0,1 0 0,2-2 0,1 1 0,2 1 0,0 1 0,0 1 0,1-1 0,-1 2 0,1 1 0,1 0 0,0 2 0,3 0 0,3 0 0,1 0 0,4 0 0,1 0 0,0 0 0,-1 0 0,-5-1 0,0 0 0,-1-1 0,3 0 0,5 0 0,5 0 0,8 0 0,5 0 0,9-1 0,3 1 0,-3-1 0,-4 1 0,-5 2 0,2 0 0,4-2 0,2 0-684,11-3 684,-31 2 0,1-1 0,1 1 0,1 1 0,3-2 0,1 0 0,-1 0 0,0 1 0,2 0 0,1 0 0,2-1 0,0 1-590,2 0 0,2 1 590,1-1 0,1 1 0,4-1 0,-1 1 0,-3 0 0,-1 0 0,-4 0 0,-1-1 0,2 1 0,0 1 0,-1-1 0,1 1 0,2-1 0,-1 1 0,-3 1 0,-2 0 0,-5 0 0,0 0 0,1 0 0,0 0 0,5 0 0,1 0 0,5 0 0,3 0-773,4 0 0,0 0 773,-4 0 0,-1 0 0,-2 0 0,-1 0 0,-2 0 0,-1 0 0,-5 0 0,-1 0 0,-1 0 0,-2 0 0,25 1 0,-8 1 0,-3 2 0,3 0 0,-1-1 0,7 1 0,0-1 590,-3 2-590,-2 0 0,8 2 0,-14-3 0,14 4 0,-22-4 1119,3 1-1119,-3-1 1701,-2-1-1701,-1-1 0,7-2 0,-12 0 0,7 0 0,-13 0 0,2 0 0,1 0 0,0 0 0,0 0 0,0-2 0,0-1 0,12-6 0,-11 2 0,12-4 0,-13 6 0,6-1 0,-1 1 0,0 0 0,-3 1 0,-4 1 0,-3 2 0,-7 0 0,-3 1 0,-5 0 0,-1 0 0,-1 0 0,0 2 0,-3 0 0,-1 2 0,-1 1 0,-1 0 0,0 2 0,-1 2 0,-2 2 0,-2 2 0,-2 1 0,1-1 0,0 0 0,2 0 0,0 0 0,3 0 0,-1 0 0,2 1 0,0 2 0,0 0 0,0 0 0,0-2 0,0-2 0,0-2 0,0-2 0,1-2 0,2-5 0,0-4 0,0 1 0,-2-2 0</inkml:trace>
  <inkml:trace contextRef="#ctx0" brushRef="#br0" timeOffset="7.91732E6">2348 14783 24575,'18'0'0,"6"0"0,28 0 0,-14 0 0,3 0-2401,13 0 1,4 0 2400,-13 0 0,1 0 0,-1 0 0,17 0 0,3 0 0,-8 0 0,3 0 0,-2 0 0,-11 0 0,-2 0 0,3 0-1128,14 0 0,2 0 1,-1 0 1127,-11 0 0,0 0 0,-1 0 0,5 0 0,1 0 0,1 0 0,-11 0 0,1 0 0,1 0 0,0 0 0,5 0 0,2 0 0,0 0 0,1 0 0,-1 0 0,1 0 0,0 0 0,0 0 0,1 0 0,0 0 0,0 0 0,-3 0 0,5 0 0,-2 0 0,-2 0 0,-5 0 0,-1 0 0,0 0-236,-1 0 1,0 0 0,0 0 235,2 0 0,0 0 0,2 0 0,7 0 0,2 0 0,0 0-775,0 0 1,0 0-1,0 0 775,-1 0 0,-1 0 0,-1 0 0,-4 0 0,-1 1 0,-1 0-32,-4 1 1,0 0 0,-2 0 31,-2 0 0,-2 1 0,0 1 0,18 1 0,-3 1 0,-5-1 0,0-1 0,4 0 0,1 0 0,-4 0 0,2-1 0,-11-1 0,2 0 0,0 0 0,3 1 0,1-1 0,0 1 0,-1-1 0,1 0 0,0 0 0,5 0 0,0 0 0,0 0 0,-5 0 0,0 0 0,0 1 0,2-1 0,0 0 0,-1 0 0,-2 0 0,0 1 0,-2-1 0,12 0 0,-3 0 0,-10 1 0,-3-1 1045,-5-1 0,-1 0-1045,-4 0 0,0 0 0,9 0 0,2-1 0,-2 0 0,1 0 0,-1 0 0,-1 0 0,0 0 0,0 0 0,-4 0 0,1 0 0,2 0 0,0 0 0,0 0 0,0 0 0,-2 0 0,-1 0 0,-3 0 0,-1 0 0,29 0 0,-1 0 0,1 0 0,-31 0 0,0 0 0,29 0 0,-9 0 0,2 0 0,-4 0 0,-1 0 0,6 0 0,5 0 0,-28 0 0,1 0 0,3 0 0,1 0 0,-2 0 0,-1 0 0,-1 0 0,0 0 0,1 0 0,0 0 2293,24 0-2293,-5 0 0,-11 0 0,-8 0 3399,-2 0-3399,2-1 0,6-2 0,6-1 0,1-2 0,2-1 0,-1-1 0,0-1 2621,-5 2-2621,-7 1 877,-4 2-877,-7 1 28,-1-2-28,-6 0 0,-7-1 0,-5-1 0,-4 3 0,-2-1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2T13:40:43.252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3195 2037 17773,'-5'-53'1096,"0"1"1,1 3-1,0 5-49,2-4-178,1 6-41,0 5 67,0-4-647,-1 13-50,1-1-41,0 15-188,1 6-30,0 2 52,0 4-21,2 8 52,1 2 24,4 10-25,0 3-10,3 5-9,0 5-6,0 3-64,-1 4-2501,-1 2 2544,-2 2-2583,-2 2 2576,-2 2-2,-1-1-12,-2 0-8,-3-2 60,-1-4-709,-2-1 715,-2-6 1438,0-3-1394,-3 1-17,3-12 3049,-5 0-2992,6-13 32,-2-5-67,2-7 1399,0-5-1421,1-6 0,0-4-3403,1-4 3392,0-5-1043,2-2 1026,0-4-1928,2-3 1923,0-3-9,2 10 0,0 0-1272,0-17 1281,0 17 0,1 1 701,3-9-701,1 3-697,3 3 691,0 3 883,3 5-872,0 3-6,2 4-5,1 3 410,2 4-410,1 3-12,2 3 24,2 3 218,0 3-225,2 2 12,-1 2-22,2 4-1,0 4-11,1 2 2031,11 11-2025,-8-4 11,8 7-22,-4 5 5,-11-7 348,3 9-342,-15-9-6,-4 1 17,-6 3-11,-6 1 5,-7 4 6,-6 0 6,-5 2-1869,-17 11 1880,10-14-632,-11 6 609,18-20-1290,1-4 1308,5-4 1189,2-4-1150,4-4-6,2-2-12,2-2 1,2-2-12,3-3 1903,1-8-1919,3 1-6,3-5 11,5 2 0,3 2 0,4-2-5,3 2-6,2-1 11,3 3 903,14-3-909,-7 6 3276,10 1-3264,2 8-23,-8 3 6,10 4-1424,-11 4 1407,0 4-39,17 10-2790,-14-3 2801,10 8-1882,-22-6 1871,-4 1-109,-7 3 92,-6 2-134,-13 20 44,-6-10-50,-11 14-39,-5-15 307,-7-1-386,-3-4-21,-3-2-35,-1-6 1,2-6-34,1-5-96,2-8-150,4-3 1722,4-8-2652,5-5-1361,7-7 2957,3-9 0,9 11 0,0-1 0</inkml:trace>
  <inkml:trace contextRef="#ctx0" brushRef="#br0" timeOffset="774">4372 1819 23092,'-46'-3'151,"1"0"0,2 0 1,6 4-46,8 11 608,-1 3-641,0 1-34,1 4 1,-7 13-29,11-5-370,-3 8 370,14-9-11,3-2 0,3 0 248,4 0-265,3 8 325,11-2-314,12 4 1,4-12 5,19-6-1241,-13-12 1241,10-2 5,-12-5 442,9-8-414,-12-1 6,5-6 91,-10-6-52,-6 5 23,0-8-6,-7 7 23,-3 0 134,1-7-118,-4 5 1306,0-3-1306,-3 8-10,0 2-3421,0 1 3409,-1 1-17,1 3 51,-3 1-102,2 5-21,-1 0 5,1 3-17,0 0-17,1 2 12,-2 3-12,0 5 3398,-1 17-3392,-2-4 0,0 14-212,1-9 212,1 3 0,2-1 0,2 13-5,4-10-1,3 7-11,6-14-3312,4-3 3307,3-1 5,3-4 17,16-2-688,-8-7 677,10-1 16,-14-10-21,-1-2 21,-1-5 2981,-2-4-2969,7-14-6,-9 4 17,11-23-2997,-17 17 2986,4-13-1194,-10 11 1199,-2-1-971,0-15 977,-3 10-13,-1-10 36,-3 4-7,-1 12 12,0-5 12,0 18 1602,-1 3-1575,0 5 1428,-2 0-1428,0 4-9,1 2-42,0 1 3410,1 2-3448,0 0-18,1 5 7,2 1 10,2 6-33,5 3 28,3 5 6,2 4 0,4 5-12,11 16-22,4 5-1039,-11-16 1,0 0 1072,13 18 0,-3-2-645,-12-14 617,-4 1-17,-4 1 5,-4 0-193,-8 16 149,-4-12-51,-8 9-33,-4-17 1921,-4-3-2061,-2-4-2547,-5-6 0,-5-5 2849,-18-5 0,-4 9 0,27-24 0</inkml:trace>
  <inkml:trace contextRef="#ctx0" brushRef="#br0" timeOffset="1008">5325 2023 19552,'3'-2'2627,"-1"1"991,-2 1-3495,32 21-28,-23-7-22,23 19-28,-31-10-23,-1 0-16,0 0-29,0 1-44,0-1-78,0-1-180,1 0-269,1-3-504,1-1-1014,2-2-3757,1-3-3256,-1-2 8277,1-4 0,-3-4 0,-2-1 0</inkml:trace>
  <inkml:trace contextRef="#ctx0" brushRef="#br0" timeOffset="1200">5468 1789 21629,'31'11'-8928,"-1"0"8928,-2 6 0,-12-8 0,-1 0 0</inkml:trace>
  <inkml:trace contextRef="#ctx0" brushRef="#br0" timeOffset="1466">6041 1968 20951,'0'-4'2852,"0"0"671,0 4-3467,-43-22-1181,20 29 1181,-37-11-5,31 34-6,-2 6-17,0 1-12,3 1-4,5 1-1,5 0-22,7 0 5,5-1-11,7-1-5,8-2 384,6-2-474,26 3 6,-3-12-1707,19 2 1572,-9-14-81,-11-7 0,1-1-1036,22 0 932,-21-3 0,-1 0-980,14-4-1557,-3-3-6424,-7-2 9179,-8-1 0,-17 5 0,-8 1 0</inkml:trace>
  <inkml:trace contextRef="#ctx0" brushRef="#br0" timeOffset="1869">2941 3425 17362,'44'-15'90,"0"0"1,0 1 0,-1 0 0,1-1-1,-1 3-43,11-2 1,0 1-534,6-1 0,2 0 508,-17 3 1,1 1-1,0 0-182,3-1 1,1 0-1,1 1 169,2-1 1,0 0-1,2 0 2,1 0 1,1 0-1,0 0-8,2 1 1,0-1 0,1 1-104,1-1 0,0 1 0,1 0 107,-15 2 0,0 1 0,0-1 0,0 1-105,1 0 1,0 0 0,-1 0 0,1 0 101,-1 1 0,1-1 0,-1 1 1,0-1-39,16-1 0,0-1 0,-1 1 30,-1 0 1,0 0-1,-1 0 0,-1 0 0,-1 1 1,0-1 1,-2 1 0,-1 0 0,0 0-4,-3 0 1,0 1 0,-1-1 1,-3 1 0,-1 0 0,-1 1-6,-2-1 1,-1 1 0,0 0-2,16-2 0,-2 0-12,-4 1 1,-2 1-20,-5 1 0,-1 0 399,-5 1 1,-2 1-487,-4 0 1,-1 1-393,24 0-594,-10 1-1511,-9 2 2626,-5 2 0,-17 0 0,-3-1 0</inkml:trace>
  <inkml:trace contextRef="#ctx0" brushRef="#br0" timeOffset="3777">3163 2238 18891,'12'-53'1117,"-1"11"-765,-9 38-33,0 1-36,0 1 156,-2 1-252,0 15-88,0-3 66,1 25-876,0-13 755,1 11 37,1-7-69,2 1 58,0 0 11,2 0-26,0-1 67,6 10-3180,-4-10 3107,4 6 6,-4-12 509,-2-3-515,0-2 18,-1-2 42,-2-1-37,0-3 12,-3-2 18,1-1 3419,-2-2-3346,1-2 33,-1-1 575,0-1-695,-3-1-16,0-1-12,-3-1-17,1-2 5,0-1-5,-1 0-12,0-1-3,2 0 0,-1-1 6,2 0-12,0-1 18,0-4-24,1 2 1,1-2 11,1 5-11,0-1 0,0 1-6,0 0 0,0 2 6,0 0 11,0 1-6,0 2-16,0 1 11,0 10-6,-1-2-5,0 8-6,-1-5 0,1-1 5,1 0-5,0 1-17,0-2 17,0 1 0,1-2-5,1 1 5,3-2 0,5 2 0,1-3 0,6 0-39,-3-3-107,5-2-364,1 0-800,4 0-3619,2 0 4929,6-2 0,-16 1 0,1-1 0</inkml:trace>
  <inkml:trace contextRef="#ctx0" brushRef="#br0" timeOffset="5540">8004 1924 32577,'-48'-33'-909,"0"-1"0,4 3 0,5 8 224,12 22 2336,-2 0-717,-19 13 83,19-4-1017,-15 13 0,27-6 0,1 2 0,5 3 0,3 0 0,4 1 0,8 13 0,5-8 0,9 8 0,5-11-2097,5-1 309,5 0 556,21 6 490,-11-7 607,-14-8 0,2-1 355,1-1 0,-1-1 722,17 4 288,13 3-256,-5 2-301,-25-9-186,8 8-359,-32-10-893,-4 0 284,-7 2 1089,-6 0 595,-10 1-513,-9 2-690,-7 0 0,-9 0 0,-5 1 0,-4-1 0,-3-1 0,0 0 0,1-3 0,3-2 0,3-1 0,6-2 0,5-2 0,7-2 0,7-4-798,6-2-3935,8-6-5098,6 1 9136,3-1 0,2 5 0,0 3 1</inkml:trace>
  <inkml:trace contextRef="#ctx0" brushRef="#br0" timeOffset="5786">8406 1714 29178,'2'-7'3589,"1"1"-3589,-3 6 0,0 0 0,-29 98 0,25-51 0,-5-7 0,-1 6 0,3-6 0,13 12 0,0 1-387,0 0-683,-1 1-993,0-1 885,0 1 214,0-2 59,0-1-277,2-3-477,0-4-234,1-5-1439,0-3 3269,1-3 0,-4-16 0,-1-3 0</inkml:trace>
  <inkml:trace contextRef="#ctx0" brushRef="#br0" timeOffset="6312">8435 2368 22870,'-19'-47'-860,"1"0"1,1 3 0,2 10 232,6 18-294,1 3 1903,2 3-1278,1 2 1020,3 3-897,0 2 1564,6 3 416,3 1-526,6 2 2601,4 1-2591,5 3-61,4 1-37,3 1-482,4 0-711,3 1-640,2-1 444,1 0 133,0-2 168,0-2 85,-2-1 92,-2-2 40,-1 0-322,-2-2 0,-2-3 0,-3-2 0,-3-4 0,-3-1 0,-5-3 0,-2-1 0,-4-2 0,-4-1 0,-2 0 0,-3 0 0,-1 0 0,-1 0 0,-1 1 0,-3 2-36,-1 1-1422,-1 3 260,0 1-3775,0 2 4432,2 2 256,0 2 357,3 2 486,-1 1 1157,2 3-460,1 3-132,0 14-362,0-3-222,3 10-387,3-7-484,3 2-629,2 0-1019,3 0 625,1-1 357,2-1 359,1-2 219,2-2 366,1-2 457,1-2 460,0-4 428,0-2 227,-2-3 126,0-2-1,-2-4 50,-2-2-1693,-2-4 0,-1-4 0,-3-2 0,-1-2 0,-2-1 0,-3 0 0,-1-1 0,-2 2 0,0-1 0,-3 4 0,0 1-432,-3 4-1262,1 1 119,-1 4 886,2 1 493,-1 3 1224,0 6 237,-1 4-131,-2 9-90,-2 6-929,-1 8-115,-1 5 0,1 5 0,3-8 0,1 1 0,-2 22-507,4-19 1,1 0-539,2 19-1186,3 2 1081,4 3 473,-1-31 1,1 2 315,0 0 1,2 1-697,0 1 0,1 0-168,1 0 1,1 1 1109,1 6 1,0-2 0,2 2 0,-1-1-1</inkml:trace>
  <inkml:trace contextRef="#ctx0" brushRef="#br0" timeOffset="6928">9491 2570 26422,'0'-5'578,"0"2"-5642,0 3 4736,35-60 191,-14 40 687,4-13 0,3 1-547,20 15-22,-9 4-52,10-6 275,-18 5 656,-5-3 8,-3-1-86,-4-3-129,-3-2-102,-3-2-66,-1-3-391,-4-3-238,-1-20-570,-4 8-86,0-14 53,-3 13 81,-1 0 231,-2-1-87,-3 1 52,-1 4 285,-2 4 145,0 5-8,-1 6-41,0 6-47,0 5 3001,-4 3-2799,4 6 448,-2 3-225,2 7 1949,0 5-1274,-3 7 252,0 7-93,-3 5-49,1 9-858,3-6 1,1 2-2676,-4 22 2639,6-17 0,1 0-654,1 20-241,4 0 79,2 1 100,5 1-2257,3-1 2237,7-1-63,5-3-169,5-4 54,6-4 60,4-6 432,-7-18 1,2-2 48,16 6 205,-15-12 1,-1-3 177,11-4 2468,-4-5-1893,-2-9 407,-3-3-161,-4-9-3,-2-4-2544,-2-5 1703,-3-4-207,-3-2 1931,-4-2-2371,-2 0-808,-5-1 653,-2 3-231,-2 1 526,-4-7-21,-1 12 49,-2-5 35,-1 15-30,1 3-288,0 3 310,0 3 83,2 3 30,1 1 763,1 2-525,0 0-9,1 7 336,0 8-118,2 13 26,0 3-174,1 4-228,2-7 69,-1 2-136,3 0-10,0-1-352,9 12 50,-2-11-117,9 6-61,-4-13-184,4-3-1091,-1-2 70,1-4-2795,-1-3 4704,0-2 1,-11-5-1,0 0 1</inkml:trace>
  <inkml:trace contextRef="#ctx0" brushRef="#br0" timeOffset="7110">10441 2027 29609,'17'-9'-4677,"7"17"-5154,-6 16 8033,3 5 0,-14-18 0,-4-5 0</inkml:trace>
  <inkml:trace contextRef="#ctx0" brushRef="#br0" timeOffset="7904">10792 2283 32737,'36'-20'30,"-5"9"-30,-26 35 0,-1 3-5074,-1-1 4435,-1 2 1097,1 10-849,-2-10-237,1 8-2830,-2-14 2380,1-2 919,1 1-51,-1-8 2268,2-3-2327,0-7 121,0-4 167,4-10 114,-1 0-14,5-11 3418,3-10-3415,3-3-8,0-1-893,-2 4 894,-3 11-160,2 4 43,1 0 7,2 5 57,2 2-7,3 4-174,13 4-466,-6 5 431,10 4-75,-9 6-117,0 1-2437,2 2 2197,1 0-132,4 1-243,1 0-20,3 1-169,2-2-380,-10-5 0,0 0-621,20 4-795,-7-5 0,0-2-798,10-1 3409,-11-5 0,1-1 406,5-4-29,-18-1 1,-2 0-160,8-8-9,-4-2 32,-5-3 2997,-5-1-121,-5-1 3360,-2-11-4790,-10 6-362,-1-7 5,-10 11-82,-4 2-274,-5 2 642,-34 1-1074,13 8-57,-4 6 1,0 2 185,0 7-246,-11 7 3233,19 1-3234,-3 13-40,12-6 139,-1 9-211,13 1-1,4-8-3323,5 5 3290,5-10 156,4-3-238,12 4-224,-4-9 304,7 1 24,-5-9 45,2-2-3,0-2 98,8-10-63,-7 1 17,5-9-338,-4-6 418,-8 5 279,4-6-212,-9 8 11,-1 1-12,-2 2 31,0 2-36,-2 2-52,1 3 3095,-2 3-3101,4 7 676,-2 7-731,6 8-14,-3 9-3320,3 9 3298,0 8-25,2 9-335,1 6 330,-3-13 1,1 7-8,-1-4 0,1 5 0,1-1-368,-3-9 0,0 0 1,1 0 349,2 11 0,1 1 1,-1-5-777,2-3 0,-1-2 760,1 2 1,1 0-23,2 1 0,-1 0-37,2 1 1,-2-1-26,0-1 1,-1-1-49,-1-1 1,-3-1-51,-4-2 1,-3-1 539,-3-3 0,-3-1-649,-5-2 0,-5-3-786,-2-2 0,-5-3 492,-24 20 146,-11-13 246,-3-15-39,-3-11 34,-1-19 5,3-13 129,27 6 0,2-5 19,-6-19 0,2-4 45,9 9 1,1-3-29,-3-12 1,4-5-351,10-3 1,5 0-72,3 14 1,3 1-1602,2-15 0,3 3-2134,1 21 1,2 4 3963,8-22 0,-8 25 0,-4 14 0</inkml:trace>
  <inkml:trace contextRef="#ctx0" brushRef="#br0" timeOffset="8562">6664 3085 8970,'-50'-7'1335,"0"-1"0,4 2 0,6 0-153,9 2-101,1-1-4567,1 1 4186,1 1-173,3-1 1346,2 2-1570,5 0-90,5 0-85,4 1 840,5 0-940,3 1 0,7-2 28,4 2 6,12-2 10,7 0-930,13 1 925,10-2-47,-21 2 0,2 0-1,5-1 1,2 1-9,4-1 0,2 1 287,5-1 0,1 0-284,4 1 0,2 0-6,4-1 1,1 0 2,-18 1 0,0 0 1,1 0-3,0 0 0,2 0 1,3-1 8,5 1 0,4 0 0,1 0 1,-2 0-525,-11 0 0,-1 0 1,0-1-1,3 1 509,0 0 0,4 0 1,1 0-1,-1 0 1,-3 0-349,1-1 1,-2 1 0,0 0 0,0 0 344,3 0 0,0 0 0,0-1 0,1 1-133,1 0 1,1-1-1,0 1 1,1-1 132,0 1 0,1 0 0,0 0 0,0 0-55,2-1 1,-1 1-1,2-1 1,-1 1 55,0-1 0,1 1 1,0-1-1,0 1 0,1-1 1,0 1-1,0-1 1,0 1 0,0-1 1,-1 1 0,1-1 0,0 1 36,-2-1 1,-1 1 0,2 0 0,3-1-38,-11 1 1,3 0 0,1 1 0,0-1 0,-1 0 0,-3 0 1,10 0 0,-4 1 0,0-1 0,2 0 0,-2 1 1,3-1-1,0 0 1,-2 1 0,-5-1 6,8 1 0,-6-1 0,0 1-2,-3-1 1,-1 1-1,-2-1 119,-4 0 1,-1 1 0,-1-1-112,15-1 0,-1 1-15,-9-1 1,-2 1-12,-6-1 1,-3 0-28,-5 0 0,-3 1-239,21-2 404,-12 1-4969,-10 0-3473,-9 0 8313,-7 0 0,-8 1 0,-3 1 0</inkml:trace>
  <inkml:trace contextRef="#ctx0" brushRef="#br0" timeOffset="10145">1642 5192 20167,'-42'6'617,"0"-1"0,0 1 1,-15 2-1,10-2 225,17-2-61,7-1 564,-1-1-928,10 0-140,2-2-192,9 0-35,7 0-23,18 0-56,5-1-2180,21-1 2170,2-3 49,12-1-5,-27 2 1,1 1 8,3-1 1,0 0-1304,4 1 0,0-1 1329,1 0 1,1 0-4,2 0 0,-1 0-904,1 0 1,-1 0 892,1 0 0,-1-1-508,-1 1 0,0 0 484,-2 0 0,-1 0-190,-1 0 0,-1 0 71,-2 1 0,-1-1 2,-3 0 1,-1 0 645,27-3-981,-10 1 12,4-2 21,-20 2 80,0-1 1615,-20 3-1313,-6 0 1815,-5-1-1642,-6 0 2988,-6-3-3270,-7-1 41,-7-1 34,-4 0 34,-6 0-832,-3-1 900,-3 2 351,-18-5 1,16 4-39,-11-3-78,22 6-44,5 0-132,5 1 72,5 2-39,5 1-56,4 2-145,2 0-18,3 1 1238,9 0-1238,1 1 6,10 1-13,3 3-8,6 4 2,4 4 99,3 2-150,1 4 129,2 3-930,-2 4 921,1 2-15,-4 3 11,-4 1-23,-5 2-15,-5 2-31,-8 2-76,-5 1-143,-9 3-284,-6 1-446,-10-1-1194,-6 1-7577,-2-5 9315,3-7 0,10-15 0,7-6 0</inkml:trace>
  <inkml:trace contextRef="#ctx0" brushRef="#br0" timeOffset="10697">4427 5074 15300,'0'-5'2375,"0"2"1562,0 3-3370,-48-65-1220,25 45 857,-7-17 1,-1 4 103,6 24-73,0 3-44,-1 3-40,0 2-17,-1 4-22,-1 2-11,0 5-23,0 3-22,3 3-16,3 2-24,4 3 1,3 4 0,5 3-11,5 3-1,2 3-5,6 0 0,4 1 0,5 0 0,7 1-3556,5 1 3551,5-2 16,3-1 596,4-3-601,2-2-6,2-4-943,0-3 943,0-2-6,-3-3 12,-3-3-6,-5-1 317,-7-3-317,-6-2 11,-5-2 2729,-7-1-2729,-1-1 445,-6 0-439,-5 0 1568,-6 0-1573,-8 1-7,-6 0-27,-6 0 33,-5 0-22,-4 1-12,-1-2-247,-2 1 220,2-1-12,0-1-44,2 2-85,2-2-1379,5 0 1094,3 0-1016,6 0 354,5-1-693,6 0-1339,5 0-5148,5 0 8318,2-1 0,2 0 0,1-1 0</inkml:trace>
  <inkml:trace contextRef="#ctx0" brushRef="#br0" timeOffset="11488">4684 4991 18548,'0'-8'2924,"0"0"-2105,0 8-86,0-61-106,0 38-361,0-13 0,0 2 166,0 19-108,-2 4-105,0 5-113,0 2-78,0 3-22,1 5-6,0 5 22,-1 8-5,-1 9 5,-1 6-10,-3 8-2515,-1 6 2532,-2 6-49,0-11 0,0 2-1280,2-9 1,0 0 1251,-3 12 1,-1 0-4,4-13 1,0-1-316,1 0 1,0 1 220,-5 29-12,2-4-11,4-3-11,3-8-12,4-5-5,2-6-117,7-3 257,-3-12 73,5-4 1507,-6-14-1463,-1-6 2986,-1-5-2985,-1-8 5,-1-4 6,0-4 11,-2-2-11,-1-3 140,-6-13-124,1 9 1211,-4-9-1210,4 13 5,1 0 0,0 2 0,1 0-3397,1 0 3386,1 4-385,1 1 363,1 4-17,0 4-29,1 2-4,2 5-24,1 2 12,8 4 0,0 2 3210,8 3-3204,-2 3-6,3 4 5,1 1-5,2 3-5,13 8 5,4 0-6,15 3-5,0-7 11,-9-9 0,-5-5 5,-13-6 546,-2-3-546,-3-2 7,-2-4-1,-3-3 34,3-11-694,-8 3 683,3-7 11,-9 7 6,-1 0 5,-2 1 11,-2 1 6,-2 1 11,0 2 22,-1 3 12,0 1-1,-1 3-5,0 1-22,-1 3-34,0 2-28,0 2 665,1 0-699,-1 1 12,1 3 5,0 2-11,-1 6 6,0 4-6,0 3 5,2 4-10,-1 2 5,2 2-6,2 1-11,2-1-3386,3 1 3398,3-2-613,2-3 607,2-2-2059,4-2 2065,1-3-804,3-1 814,0-4 861,2-3-860,0-4 440,9-5-418,0-10-17,-1-1 2308,-5-8-2291,-10 3 1696,-2-2-1685,-4-1 11,-1 0 90,-2-7-44,-4 8 1639,0-3-1618,-4 13-10,-1 4-23,0 2-40,0 3 1,-5 12-34,-1 4 12,-8 15-3376,-12 24 3353,9-19 0,-1 2 0,0 1 0,1 1-510,-1 1 0,2 0 512,6-10 1,0 1-972,0 14 0,0 0 955,4-9 0,1 1-22,-2 10 0,3 0-178,2-12 1,1-1 56,1 0 0,0 0 441,1 0 1,0 1-790,1-2 1,0 1-448,1-1 0,1 0 952,0 3 0,1-3 0,-1 3 0,0-3 0</inkml:trace>
  <inkml:trace contextRef="#ctx0" brushRef="#br0" timeOffset="12087">5768 5730 19227,'0'-4'3204,"0"1"-438,0 3-2508,22-70-118,1 38-726,-6-9 0,2 1 614,11 15-3522,-6 5 3511,1-1-1195,-1-4 1217,2-3-299,8-21 260,-10 7-6,-9 13 1,0-1 5,0-15-6,-7 12 0,-2 0-22,1-18 31,-3 19 0,-2 1 264,-3-9-251,-3 5 2137,-2 6-2119,-16-7-17,8 18 3219,-17-6-3208,19 20-11,-5 2 678,9 5-684,0 4 6,-1 3 0,1 7 5,-2 3-5,1 6 16,0 6-2106,0 5 2101,1 8-3,2-7 0,1 1-19,0-7 0,1 1-4,0 11 1,-1 0-519,3-11 0,0-2 505,0 32 5,1-2 1,5-5-1,5-2-5,7-5 5,6-6-5,6-5 6,3-7 5,5-6 11,0-6 0,2-7-28,0-6-750,0-4 761,-2-7 6,0-3 17,-3-8 16,-1-4-21,-4-4 1651,-3-2-1618,0-16 0,-8 8 617,-1-9-617,-10 13 5,-2 0 1,-2 4 5,-2 1 5,0 1-10,0 3 33,-1 2 0,0 3 1185,-3 1-1101,0 6-123,0 1-22,1 6-18,2 3 6,0 3 603,0 2-642,-1 6 33,0 3-5,0 27-16,0-14-936,3 21 908,2-21-24,4 0-72,4 1-89,2-1-130,3 0-173,4-1-269,2-1-1868,3-2 877,3-2-2398,0-3 3544,4-3 1,-16-8-1,0-2 1</inkml:trace>
  <inkml:trace contextRef="#ctx0" brushRef="#br0" timeOffset="12287">6692 5252 19820,'-6'-6'2980,"1"1"-2392,5 5 823,0 0-1259,-38-60-113,28 43-67,-11-16 0,4 6-56,17 25-23,2 7-72,2 1-62,4 7-111,3 3-136,1 3-256,3 4-495,0 3-6832,8 16 381,-6-10 6842,3 6 0,-14-25 0,-2-6 0</inkml:trace>
  <inkml:trace contextRef="#ctx0" brushRef="#br0" timeOffset="13036">6943 5477 26430,'-7'-25'33,"3"11"-27,11 40-6,-1 3 5,0 2-879,0 3 868,0 0 6,1 1-11,1 1 22,1-2-11,1 0 210,0-3-221,1 0-28,4 4 0,0-7 50,-1-4-5,-3-11 5,-4-11 22,1-3 632,1-4-648,2-5 5,3-6-16,3-4 10,2-4-329,1-3 319,2-1 5,0-3-1151,2 0 1145,0 1 1,1 2-12,1 2 1,0 3-783,0 2 771,1 5-258,0 2 241,1 4-28,-2 4-22,1 3-11,-2 2-22,0 6-7,-2 2 249,-1 7-277,-1 2-1975,0 5 1891,-1 1-61,0 4-1697,0 1 1540,-1 1-223,1 1-23,1 0-135,0 0-201,1-1-325,0-2-493,-1 0-779,1-4-784,-1-1 784,0-3 634,1-5 4817,8-4-2818,-6-7 0,6-6 0,-10-6 0,1-6 0,0-2 286,0-3 1898,0-3-78,-2-4-557,-1-2 328,-2-2-2894,0-3 2406,-2 0-196,-2-2 438,-1 1-695,-2 1-74,-3 2-100,-2 2-112,-2 4-79,-2 3 375,-9-1-604,-1 9-79,-10 1-56,1 11 625,-2 2-703,-3 6-34,-2 2 46,-11 13-96,9-1 2527,-7 8-2561,15-6 0,3 2 224,3 0-230,4 1-10,4-1-12,3 0 6,3 0-12,4-2 7,3-1 4,4-2 1,4-2 0,2-3 33,2-3 199,2-3-205,1-3 24,-2-3 66,9-9-5,-9-1 33,4-7 17,-12 1 29,0 0 10,-2 0 219,0-8-1,-2 0-240,0 2-5,-4 4 564,-2 10-626,-1 2-34,0 3-22,-1 1-39,0 9 5,0 4 0,0 12 0,0 5 6,-2 8-1624,-2 8 1613,-2 5 0,0 7-18,-2 3 9,5-27 1,0 1-10,-1 1 1,1 0-11,1 2 0,1 1-20,0 1 0,0 0-31,2 1 0,1 1-109,1 0 0,2 1-165,1 0 0,2 0-348,2 2 0,2-1-1400,2 1 1,1 0 2094,5 8 0,0-4 0,1 4 0,2-1 0</inkml:trace>
  <inkml:trace contextRef="#ctx0" brushRef="#br0" timeOffset="13712">9362 5523 14620,'-12'-55'756,"0"0"0,1 0 0,1 9 2168,5 18-2359,-3-2-425,5 20-67,0 4 1364,2 7-1381,5 14 848,1 2-870,5 14-6,1-1-6,1 4-27,0 3 610,2 1-599,0 2-12,0 0 12,0 3-23,-1 0 0,0 2-16,-1-1-571,1 0 542,0-1-2440,4 17 2356,-3-17-22,0 10-5,-6-24 33,-2-6 38,-2-7 1730,-3-7-1886,0-4 487,-8-28-302,0 2 45,-7-24 2474,0 7-2440,-2-5 11,-1-4 2,3 9 1,0 0-12,4 7 1,0 0-1,-4-9 1,2 0 13,-4-18 17,3 1-22,3 1-17,4-1 11,3 2-11,3 0 0,5 5-5,3 4-23,4 4-34,4 5-39,1 5-78,4 5-538,14-2 157,-6 13-112,12-1-68,-9 13-44,0 3-556,0 6 438,-2 4-196,-3 7-420,-3 7-3389,-5 4-1523,-5 1 6049,-5-2 1,-5-12 0,-1-6 0</inkml:trace>
  <inkml:trace contextRef="#ctx0" brushRef="#br0" timeOffset="14237">9316 5617 15771,'-3'0'3809,"0"0"-908,3 0-2806,32-67-3891,-10 43 3799,2-15 0,3 3-26,8 22-16,3 2-34,4 2-27,2 2-175,2 2 141,0 3-1547,-1 1 1485,-2 1-359,17 1-1196,-15 1 1325,12 1-527,-19 0 572,-1 1 79,-2-1 514,-1-1-380,5 0 179,-12-2 45,4 0 56,-15-2 1666,-2-2-1554,-1 0 73,-3-1 50,-1-2 56,-2 0 2032,-1-2-1472,-2-5-480,-2 3-18,0-2-40,-4 6-38,-2 2-63,-4 4 3337,-3 0-3442,-2 4-46,-3 4-44,-1 5-28,-1 5-28,-1 3-1,-4 14-49,9-6-562,-1 9 550,11-10 0,3 1-11,6-1 0,3 0 0,6-3-5,3 0 5,4-2-6,2-2-74,18 4 75,9-4-6,1-2-1180,-3-8 1202,-16-7 11,-4-3 12,-4-3 11,-3-4-1,-4-4 7,-3-4-2780,-3-2 2802,-3-3 247,-6-29-253,-5 16-6,-6-20-5,-4 24 39,-3 2-56,-2 0 12,0 3-1,-1 0-5,1 4 0,0 2 814,0 4-809,-2 1 3225,7 7-3292,-1 1 333,9 6-350,1 4 0,2 3-50,1 6-72,0 3-119,1 3-213,2 3-3920,14 24-2481,-4-17-1154,11 15 7195,-11-26 0,-5-9 0,-3-4 0</inkml:trace>
  <inkml:trace contextRef="#ctx0" brushRef="#br0" timeOffset="14879">10797 5392 26228,'-3'-27'62,"1"10"-51,3 43 6,0 0 5,0 2-11,1 10-3403,0-8 3392,3 8-2274,0-12 2269,2-2-28,0-2 5,2-4 23,-1-3 5,1-4 2272,1-2-2256,-2-6 7,2-2 3419,4-12-3408,5-12-29,2-3-535,2-7 524,-6 8 12,2-2 5,0 0-6,2-1-3189,0 2 3190,1 3-1,-1 2-87,10-1 82,-9 10-2130,7 1 2147,-9 8-23,-1 3 126,0 3-125,0 3 2186,0 6-2186,13 12-7,8 8-464,2 1 476,3 2 0,-9-11 1823,1 0-1829,2-2 0,0-1 12,1-3 164,-2-3-170,-1-3-1163,-3-5 1163,-2-3 395,7-7-389,-11-5 0,6-6-1,-14-5 1,-1-4-1,-2-2 12,-3-5-11,-2-2 16,-1-23-22,-4 10 0,-3 14 0,-1-1 5,-1-5 1,1 1 99,0-23-105,0 19 0,-1 2 17,1-17 5,-1 2 6,0 4 22,-2 4-2470,0 5 2471,-3 7 819,-1 5-746,-8 0-57,3 13-6,-3-1 178,4 13-206,2 1 806,0 3-817,-1 3 3376,0 4-3376,-1 5-11,-1 6 6,0 4 17,0 4-297,0 5 263,2 4 6,1 26-1289,3-10 1280,3-15 0,2 0-1403,4 20 1378,8 3 14,-5-29 0,2 0-3,1-1 1,3 1-416,10 10 0,4 0 339,4-2 1,3 0-33,-6-9 0,1 0 0,0-2-408,7 3 1,0-4 319,-3-4 1,-2-3-416,11 0-335,-4-4-583,-2-5-1568,-4-6 2777,1-2 0,-17-3 0,-1 0 1</inkml:trace>
  <inkml:trace contextRef="#ctx0" brushRef="#br0" timeOffset="15103">11931 5359 16656,'-8'-1'4088,"2"0"-3125,6 1 3222,0 0-4056,37-20 56,17 10-121,-8-4 0,3 1-883,-10 7 1,0 2 846,-2-1 0,-2 0 11,11-2-11,-4 0-23,-4 0-5,-5 0-28,-4 2 292,-3 2-533,-4 0-392,-4 2-902,-4 1-6844,-4 2 8407,-4 1 0,-3-1 0,-2 0 0</inkml:trace>
  <inkml:trace contextRef="#ctx0" brushRef="#br0" timeOffset="17290">8457 6951 12455,'3'-6'2369,"-2"2"-526,-1 4-1390,7-7-89,-9 15-67,3-1-22,-10 18 5,0 2-12,-2 3-355,0 2 300,0 1-45,1 1-23,1 4-16,1 0-17,2 4-3292,1 2 3264,2 3-6,1 2-219,1 3 216,1-13 1,1 2-45,0-9 0,0 1-523,0 10 1,1 0 510,0-10 1,0-1 5,0 1 1,0 0-1,0 1 0,0 0-3,0 1 1,1 0 7,-1 0 1,1-1 5,0 2 1,0-1 5,0 1 0,0 1-9,0-1 1,1 1 53,1 20 0,0 0-42,-1-12 0,0 1 16,2 15 1,0-1-15,-2-15 1,0-1-12,1 1 1,0 1-583,-1 0 1,1 1 573,0-1 0,0 1 6,0 1 0,0 0 13,1 1 1,0-1 10,0 2 1,0 0 14,1 2 0,0-1 8,-1 3 0,1-1-2,0 1 0,1 1-23,-2 0 0,1 1-20,0-1 1,0 0-9,0 1 0,0-1-12,1 1 1,-1 0 3,0 1 0,0 1-6,0 0 0,0 0 5,-1 1 1,0 1-6,0 0 0,0 0 5,-1 1 1,-1 1 2,1-2 1,-1 3-8,0-6 0,-2 4 0,1 1-3,-1-14 1,-1 1-1,1 0 1,-1 0-5,1 0 1,-1 0-1,0-1 1,0 0 106,0 14 1,-1-1 0,1-3-114,-1 4 1,-1-2-6,0 0 1,0 0-1,-1-1 0,1 0-3,-2-2 1,0 1-1,0-2 1,0 1-1,0-1 1,0 0-12,-1-2 0,1-1-8,-1-1 0,1 1-76,-1-7 0,0 2 0,0-3-778,1 6 0,-1 0 629,0-8 0,0 0 0,1-2-515,0-1 1,0-2-801,0-2 0,1 0 1565,-1 2 0,0-4 0,0 3 0,0-4 0</inkml:trace>
  <inkml:trace contextRef="#ctx0" brushRef="#br0" timeOffset="18046">8406 7983 7532,'-56'11'1419,"0"0"0,9-1 0,7-3 1856,7 0-1695,11-4-1014,8-1 868,2-1-1278,8 0 515,5-1-615,4 0 213,17-4-146,3-1 2046,18-5-2084,3-2-1090,11-3 1035,-25 7 1,1-1-1017,4-1 1,0-1 1004,3 1 1,1-1 8,0-1 0,1 0-1190,0 1 0,1-1 1184,-3 2 1,1-1 35,13-3 1,0 1-811,-16 3 0,1 0 783,7-2 0,0 1 96,-7 1 0,-2 1-80,-3 1 1,-1 1-34,0-1 0,-2 1 20,17-3 924,-18 4-896,-9 2 5,-5 2 6,-10 1 1790,-6 1-2456,-6 2 2485,0 1-5493,-8 3 3760,-3 2 0,9-3 1,-2 0-1</inkml:trace>
  <inkml:trace contextRef="#ctx0" brushRef="#br0" timeOffset="20323">11071 7367 14376,'-24'-56'1064,"1"-1"0,1 7 1,3 6-192,-2 3 427,-7 1-846,6 15 1344,-14 0-1664,16 18-61,-3 8-28,8 11 459,3 11-392,-4 33-50,6-3-1495,4-11 1,0 1 1451,3-6 1,0 0-9,1 4 0,0 1-9,0 2 0,0 1-2,1 2 0,0 0-8,-1 2 0,1 1-1062,1 3 1,-1 0 1035,1 1 1,0 0-9,0 3 0,0 0-684,0 0 1,1 2 616,0 0 0,1 0-34,1 1 0,0 0-50,1-1 0,0 1-34,1-2 0,0 0-45,-1-1 0,-1-1-33,0-2 0,-1-1-17,-1-2 0,0-2 264,-4-3 1,0-1-170,-2-4 1,-2-1 53,-2-5 0,-3-2 122,-15 23 152,-5-15 1719,-4-13-1479,-4-22 1,-2-8-106,-12-8 544,10-3 0,1-5-523,-1-21-126,22 15 1,2-1 140,1-1 0,1-3-130,1-2 1,2-1-17,3-1 0,1-3 62,1-18 0,3-3-141,3 13 1,3-1-856,2-16 0,3 2 816,3 15 1,2 2-1,4-1 1,2 0-310,1 1 1,2-1 308,1 3 1,3-1-11,0 5 0,2-1 0,2 0-11,2 1 0,2 0 0,0 1-337,0-1 1,0 1-1,1 1 340,0 3 1,0 1 0,-2 2-5,4-2 0,-1 3-284,1 0 0,1 0 284,-1 2 0,0 0 257,0 2 0,1 1-260,-2 1 0,0 1 135,-1 2 0,0 0-132,-1 2 0,-1 1 1192,26-13-1195,-4 4-11,-3 5-11,-7 3-12,-5 4 2291,-8 4-2313,-6 4 1782,-8 2-1721,-7 5 543,-4 4-480,-7 6 5,-4 6 0,-8 4-6,-5 5-142,-5 3 148,-2 2-6,-1 1-10,1-1-7,2-1-10,4-3-182,6-1 159,5-4 22,6-2-22,4-3 12,6-3-1,3-3 11,6-4 6,5-4 1130,2-2-1130,5-3 0,2-4-96,3-4 96,1-4 0,2-4 6,-2-2 11,0-3-461,-3-1 500,-1-2 51,-5-1 257,1-10-168,-10 8 0,-2-9-34,-10 12-22,-4-1 0,-4 2-11,-2 1 5,-6 1-10,-1 2-24,-4 2-10,-2 3 67,-15 0-101,9 6-22,-10 1-17,13 5-6,-8 4-39,11 1-22,-5 4 272,14 3-272,1 4 11,1 2-63,3 3-43,2 2-85,2 2 345,2 2-1341,10 12 151,1-9-505,12 8-1423,1-12-3103,5-1-289,-1-5 6367,-2-3 0,-12-8 0,-6-3 0</inkml:trace>
  <inkml:trace contextRef="#ctx0" brushRef="#br0" timeOffset="20890">11910 7489 21243,'3'-39'408,"1"0"1,1-23-342,-5 60 926,0 2-982,2 3 350,1 2-350,3 6 12,0 1-23,0 3 186,1 2-209,2 12 23,-3-6-11,0 9 17,-2-10-1,-2 2-16,0-1 0,-1-1-12,-1-2 7,0-2 4,0-2 563,0-3-546,0-4 6,0-3 62,0-3 84,0-3-62,1-3-67,0-4 0,2-4 0,1-2-5,3-3 16,1-1 0,3 0 6,1 0-17,1 1-6,1 2 6,0 2-17,1 1-5,7 2-6,-3 4 0,4 0 6,-5 5-1,1 0-5,1 3 23,0 1-7,2 2 7,8 5-29,-7-3 1,7 2-1,-8-3-260,1-2 272,1 0-17,1-3 11,1-1 0,2-1-12,0-4 18,0-3 0,-1-4 5,-1-3 6,-1-3-6,-2-2-11,-4-3 11,-2-2 6,-3-3 44,-3-1-16,-2-2 45,-1-15-68,-2 8 23,-1-12-930,-3 14 919,0-1-6,0 1 0,1-1 11,1 2 91,3-8 239,-2 14-223,2-1 5,-4 17-11,-2 4-84,0 4 932,-1 3-982,0 10 16,-1 2-11,0 13-5,-1 2-29,-1 6 23,0 4 6,1 2-17,0 3 16,0-1-27,2 3-1397,2-1 1363,3 1-16,4-1-57,3-1-84,3-1-129,3-2-1123,5-3 642,4-1-370,3-3-533,4-3 1726,-4-9 0,0-3 0,-3-1 0,14 4 0</inkml:trace>
  <inkml:trace contextRef="#ctx0" brushRef="#br0" timeOffset="21065">12562 7408 14639,'-4'-5'4493,"0"1"-3614,4 4 1485,0 0-2236,15-63-100,11 40-84,-11-11 0,4 2-258,21 25-487,-6 6-1265,4 0 1662,9 2 1,-22-1 0,-1 0 0</inkml:trace>
  <inkml:trace contextRef="#ctx0" brushRef="#br0" timeOffset="22807">14638 7080 17350,'-20'-50'1195,"0"-1"0,2 6 0,0 6-350,-4 5-144,-1 9-130,-2 8 555,-30 10-891,17 11-3448,-22 10 3359,28 9-45,-1 8-459,2 6 403,1 8-12,4 7-16,2 7-310,13-27 1,2 0 297,0 2 1,1 1-3,1 1 0,1 0-3,0 1 0,2 1-381,0 0 1,1 1 354,0 17 1,3 3-16,1-16 0,2 0 0,-1 0 2,0 0 0,1 0 0,0-1-45,4 19 0,3 0-238,1 0 0,2-3 64,-3-13 1,0 0-29,2 11 0,1 1-305,-3-5 0,-3-1 39,-4-1 1,-2-2 304,-2 0 1,-2-1 61,-6-8 0,-5-4-33,-15 6 134,-8-8 95,-2-9 224,-4-11-162,-1-7 11,0-16 16,0-7 264,3-13-212,2-9-192,4-9 248,6-7-96,17 24 0,1 0-12,2-2 1,1-1-14,2-1 0,2 0-17,1 0 0,2-1-186,2 2 1,1 0 143,2 1 0,1 0-20,3 2 1,1 0-15,14-28-1086,6 3 1086,-12 29 1,1 1-1,2 0 1,1-1 131,14-7 1,1 0-155,-7 9 0,0 0-3,11-7 0,0 1-6,-10 10 1,-1 2-3,1 0 0,1 0 5,0 0 1,1 1-9,-1 0 0,1 0-9,15-6 1,0 1 30,-11 6 1,0 0 449,11-5 0,-2 1-433,-13 8 0,-3 1 9,29-11 5,-5 3 17,-6 4 0,-7 3 23,-7 2 5,-8 3 67,-8 3 804,-5 1-42,-7 3 1248,-15 7-1903,-2 0 1040,-26 14-1046,12-5-33,-10 9 16,-2 5-134,4 5 1543,4 1-1582,10-3-34,14-11-11,3-1-23,7 6 34,3-7-5,5 3 5,10-8 16,-3-6-4,8-2 10,-6-5 17,1-3 17,9-8-17,-7-1 6,6-10 0,-10 3 17,-1-1-3037,-1-3 3064,-2-2 18,-2-1-289,-1-1 310,-2 0-27,-1-1 34,-1 1-1,-1 0 12,-1 2 16,-2 2-16,-1 1 11,-2 4 123,-1-2-168,-1 8-28,0 0-39,0 7 5,0 2 3163,-1 1-3230,-1 7 474,0 2-468,-1 17-51,1-4-5,0 10-3577,1 7 3448,3-9-1038,5 24 646,2-23-241,5 9-190,-1-13-247,1-3-2173,12 5-2016,3-9 1578,2-2 4245,-2-11-368,-9-10 0,-2-3 815,0-6-815,-1-4 0,-1-1 0,-2-2 4009,4-14 387,-4-2-2665,-1-2-213,-5 3 885,-2 1-1496,-2 9-140,0-5-123,-1 11-94,1 2-91,-1 3-134,1 3 112,0 2-331,0 4-33,-1 1-23,-1 4 29,2 3-23,1 2-23,0 4-5,0 2-5,-1 2-7,1 4 7,-2 1-6,0 1-1,-2 11-16,0-5 6,-2 7-6,0-9-22,-1-2 27,-1-1 1,1-3 22,1 4-34,0-9 6,1 1 11,0-9 1,0-2 10,0-1 6,3-8-22,0 0 33,8-15-3381,-3 5 3387,4-9-107,1-2 140,-3 6-5,3-5 0,-4 9-22,1 2-12,1 1 12,1 1-29,1 2 3281,1 2-3297,1 2 5,1 1 291,0 4-302,0 1 16,0 1-38,-2 3 22,6 5 0,-7 0 5,4 5-5,-6-2 6,-2 0-6,1 1 0,-1-1-11,2 4 5,-1 0-16,1 1 5,-2-6 0,-3-2 12,0-5-1,-2-1 6,1 0-11,1-3 5,1-2 1,1-3 5,1-2 5,2-2-10,0 0 10,1-1-5,0 0 6,0 0-1,0 0 1,0 0-6,-1 1 6,0 0-6,0 1 0,0 0-6,5 0 12,1 2-1,-1 1 1,-1 4-12,-5 3 6,0 0-5,0 0-1,-2 1 17,0 0-22,-2 3 11,0 0 6,-1 2-18,1 5 12,-3-1 0,1 4-5,-1 2-6,0-4-1,0 3 7,1-6 10,0 0-10,4 0-1,1-2-5,2 0 5,3-2-5,2-2 0,0-1 5,2-1-10,-2-2-1,1-1 17,-1-2-11,0-1 11,-1-2 5,0-1 1,-2 0-1,5-7 18,-4 3-23,4-6 11,-6 4 6,1 0 5,-2 2 23,0 2-6,-1 0 6,-1 4-11,-2 0 5,-3 4-6,-2 0 68,0 1-39,-2 4 0,1 0 0,0 4-6,-1 1-17,2 2-17,0 1-11,1 2-5,0 2-62,3 10-34,0-5-106,3 8-207,0-6-365,2 0-609,3 2-1788,1-2 3165,3 4 0,-8-13 0,-1-1 0</inkml:trace>
  <inkml:trace contextRef="#ctx0" brushRef="#br0" timeOffset="23023">16653 6999 20724,'-15'-38'56,"0"0"0,0 1 0,7 13 1784,8 22-1874,3 2 695,4 2-829,3 3 236,4 5-628,2 4-342,2 5-476,1 2-963,1 6-3719,0 2-1507,-3 0 7057,-2-4 0,-8-11 0,-3-6 1</inkml:trace>
  <inkml:trace contextRef="#ctx0" brushRef="#br0" timeOffset="23666">17148 7453 20604,'3'-10'2986,"0"1"-2692,7-21 0,1-6-2899,-1 0 2792,4-8 1,-1-2 126,-4 2-90,0-3-56,-2-5-61,1-5-63,0-5-16,-3 29 0,0 0-3,0-2 1,0-1-161,1 0 0,0-1 157,-1 0 0,0 0-226,1 0 1,-2 1 217,1 1 0,-2 0 2,0 2 1,0 1 22,-1-26 29,0 8 10,-4 9 17,-2 7 12,-1 9-23,-2 7-23,1 7-33,1 5 1237,0 2-1271,-1 6 1004,-1 5-998,-4 7 0,-3 8 6,-2 6 470,-1 7-476,-1 6-23,2 7 18,0 6-7,2 7 9,7-29 1,0 1 10,0 1 1,0 1-12,0 1 0,1-1-784,0 1 1,0 0 780,1-1 1,0 0-1,1-1 0,0-1 0,2 0 1,0-2-34,0 28-6,6-7-28,5-5-22,9-4-6,5-7-22,6-3-45,5-6-563,4-5 563,5-7-28,2-6 22,1-5-5,2-8 11,-2-4 44,-1-8 57,-5-4 17,-2-5 33,-5-3 17,-3-4 28,3-18 11,-10 11 17,2-13 28,-12 17 23,-3 1 16,-1 2 22,-3 5 2,-2 3 54,-2 6 202,-1 2 681,-1 9-1045,0 0 1629,-1 11-1618,0 2-5,-2 8 764,-1 4-770,-2 18-28,2-7-11,1 12-5,2-12-6,2 0 5,3-2 0,2-1 1,7-2-12,23 13 23,-9-16 5,21 8-11,-16-20 0,21-4-11,-12-4-542,14-5 564,-19-5 6,-3-4-11,-2-1 16,-4-2 6,-3 0 17,-3 0 28,-5 2 27,-2 2 46,-4 2 22,-3 2 6,-2 3-34,-2 1-45,-2 3 11,0 0 486,-1 7-558,-1 0-6,-2 9-23,-1 2 12,0 6-11,-2 6-18,0 5-88,-1 27-2624,3-9 2542,2-15 0,2 1-496,4 25 34,0-28 0,1 0-745,2 3 0,1 0-3456,1-1 0,0-1 4845,0-3 0,0-3 0,0 4 0,-3-14 0</inkml:trace>
  <inkml:trace contextRef="#ctx0" brushRef="#br0" timeOffset="24465">8758 9928 18336,'-8'0'2386,"2"0"-1770,6 0 1686,0 0-2089,-35-1-135,32 0 74,-13-4-80,39-1-10,13-3-6,-3 2 0,4-1-311,3 0 294,1 0-5,-1 1-6,-2-1 34,13 0-40,-14 2-1322,9 0 1300,-16 2 11,1 0-82,-1 0 82,2 1 17,1-2-5,18-1-18,-11 1-5,-5 0 0,1 1-2401,18-5 2361,-1 2-32,-9 0-1986,-19 3 1739,-4 1-381,-4 1-192,-3 0-3874,-5 1 4777,-2-1 0,-4 1 0,0 0 0</inkml:trace>
  <inkml:trace contextRef="#ctx0" brushRef="#br0" timeOffset="25798">11446 9652 16094,'1'-61'1557,"0"1"0,-1 11 0,-1 6-750,-5 6-174,-3 19-129,-2 5-117,-3 3-107,0 3-107,0 4-61,-1 1-45,-1 4 193,-10 13-137,-8 13-72,0 7-1,-1 7-3291,11-5 3274,3 2-11,9-10 1,1 3 170,4 0 0,1 2-213,1 7 1,3-1-14,8 22 60,10-11-71,6-20 10,7-4-2197,4-3 2181,7-4-1,-8-11 1,3-2-483,20 1 521,-17-5 1,0-1-5,17-8-89,-2-3 93,0-6 18,-4-3 5,-2-3 6,-5-2 0,-3-1 5,-5-2 17,-4 1 6,-5-1 17,-4 2 33,-4 1 95,-2-8-66,-7 9 150,-2-10 1809,-9 18-1938,-1-2-16,-3 9-39,-3 4-28,0 1-12,-3 3-22,0 3 11,-3 3 1,0 5 3190,-8 10-3208,0 7-16,2 1 11,6 0-28,9-8 11,3-2 673,2 7-673,9-2-11,0-2 6,7-7-1,8-8-5,-2-4 5,9-2-3386,-4-7 3392,2-3 62,12-12-29,-11 1 18,7-8-252,-11-4 257,-9 5 17,0-8 0,-10 9 0,-3 0-1,-1 0-16,-5-1-2177,-3 0 2177,-4 1 2233,-9-8-2216,3 10-11,-6-3 27,2 9-55,6 9-17,-3-1-28,10 8-6,1 0 301,2 3-300,1 4 3312,0 13-3385,2 0-40,0 11-330,7 9 56,1-8-130,7 11-156,3-14-212,3-2-1827,14 11 364,-3-10-2531,10 7-2874,-11-14 6921,-4-5 0,-12-6 0,-4-5 0</inkml:trace>
  <inkml:trace contextRef="#ctx0" brushRef="#br0" timeOffset="26486">12557 9823 16400,'-11'-61'551,"0"0"0,3 12 0,1 6 1944,-4-10-2366,7 21-28,0-1 1416,1-2-1461,2-1 874,0-3-897,1-2 3086,2-3-3094,0 11 1,1-2-688,2-18 667,-2 18 1,1 0 5,0-12 12,1 4-1,-2 4 12,0 7 16,-2 6-11,0 9 68,-1 2-102,0 10-5,-1 0 187,0 7-198,-1 1 947,-2 6-947,-1 6 0,-1 5 16,-2 7-3402,0 5 3419,1 5-1817,1 6 1795,2 4-1668,2 4 1673,1 4-27,5 1-1116,2 3 1110,5-1 514,3 0-548,4-2-16,3-2-29,4-4-27,1-4-282,3-5 214,3-4-33,2-4 1251,2-5-1285,1-6 1733,3-5-1901,16-6-819,-14-7 1099,10-8 45,-20-6 2234,-3-6-2145,-2-4 23,-3-2 62,4-16 28,-7-8-23,-2-1-613,-7 0 653,-6 14-1,-2 2 379,0-8-59,-3 7-224,0 4-40,-3 11 3142,-4 12-3186,-8 7-113,0 3 23,-5 7 0,3 3-5,-1 4 1020,-4 14-1026,4 5-3409,2 0 3392,9-3-17,6-6 23,3-7-6,4 2-2258,4-9 2258,4-4-11,2-1 22,3-3-16,4-3-12,15-1 11,-8-5 1,11-2 22,-13-3 22,-3-4-6,-2-1 63,2-11-18,-10 5 2263,3-8-2268,-13 5 0,-1-2-2280,-3-2 2263,-2 1 11,-4 0 1712,-1 1-1729,-5 1-177,-2 2 194,0 0-28,-2 4-16,0 1 3049,-1 2-3044,1 2 6,0 3 781,2 2-810,0 3 291,-1 1-358,2 7 0,0 2-27,5 7-40,3 2-56,1 2-56,2 4-83,5 2-3516,2 1 3268,5 1-1584,11 12 661,-2-10-992,8 9 2487,12-4 0,-24-18 0,11 4 0</inkml:trace>
  <inkml:trace contextRef="#ctx0" brushRef="#br0" timeOffset="26837">13693 9550 17703,'0'-7'4576,"0"2"-3696,0 5-108,0 0-116,-28-62-819,16 38 396,-5-12 0,0 1-2949,8 20 2984,2 1-66,3 4-62,0 0-11,3 3-101,4 4 337,9 1-370,3 7 2936,9 3-2914,-2 5-17,4 3 0,2 4 0,1 2-17,-1 3 6,1 1-45,8 15-867,-8-10 867,5 9-11,-11-13-3003,2 5 3020,-8-9 10,-3 2-187,-10-12 227,-6-3 0,-5-3 11,-4-3 22,-6-2 1,-3-2 550,-1-3-544,0-2-18,2-4 17,1-3 23,3-2 61,1-14-78,7 3 0,1-10-1,9 6-10,3-1 2681,5-1-2692,6 0-18,4 2 6,4 1-16,4 2-1,2 3 1,2 1-7,0 4-16,1 2-61,-1 4-2931,16 3 2342,-14 4-2636,11 3 1180,-19 7-4890,-2 3-2111,-6 3 9135,-6 0 0,-6-6 0,-4-1 0</inkml:trace>
  <inkml:trace contextRef="#ctx0" brushRef="#br0" timeOffset="27396">8832 11467 19863,'47'-21'43,"0"0"1,0 1 0,-3 0 0,0 1 0,-4 4-28,-3 5 1,-2 2 3,2-1 0,0 0-889,1 0 1,-1 1 879,0-1 1,-1 0-10,-1 1 1,1 0-9,-2 0 1,0 1-15,-2 1 1,0 0-99,29-5 594,-5 4-1249,-5 3-1652,-7 2 2011,-1 1 0,-21 1 0,-4 0 1</inkml:trace>
  <inkml:trace contextRef="#ctx0" brushRef="#br0" timeOffset="28322">11144 11229 21780,'-21'-38'261,"1"0"0,1 1 1,6 12-167,12 24 1187,0 0-1254,1 4 440,0 3-440,2 6 225,1 2-242,2 4-2654,-1 2 2659,1 3 7,0 2-435,-2 2 423,-1 0-229,-1 0 218,0 0 0,-1-2 0,-1-1 6,-2-3 0,-1-2 10,-3-3-16,1-4 12,-2-1-1,0-3 3080,0-2-3018,-4-2 585,4-4-613,-2-2 345,4-4-346,2-3-4,0-3-12,1-2 44,2-14-32,-1 4-1,3-12-3398,2 7 3387,1-4-11,2-1-1074,2-2 1068,2 0-794,1 1 806,2 1-12,2 3 11,2 2 1,1 2 2457,1 3-2474,2 1 5,1 3 1078,0 3-1083,2 2 16,-1 4-22,1 1 6,0 4-23,0 0 6,12 4 11,-8 0 6,7 3 1369,-13 3-1380,0 3-278,-3 4 277,1 2-16,-2 3 10,-1 2-45,-1 2 34,-2 1 1,-2 1-6,-4 1-135,-3 0 147,-4 0 293,-3 1-288,-12 8 11,0-6 6,-11 4-1,-4-4 7,8-10-12,-8 4 22,12-12 418,0-2-406,3-4 144,1-1-77,1-4-51,5 0 6,-1-4 11,6-4-44,1 2 5,2-5-17,4 4-5,3-2-1,4 0 1,4 1 11,14-4-6,-5 4-34,10-1 29,-7 6-839,0 3 839,1 1-1,1 1-5,-1 4 0,0 1-5,0 4-2160,0 3 2153,0 2-16,-1 1 0,-3 2 6,-2 1 0,-4 0 10,-5 2 1,-6-1-22,-3 2 10,-6 0-5,-7 0-11,-4 0-34,-8 1 0,-4-2 344,-4 0-400,-4-3-17,0-1-72,-2-3-102,1-3-117,0-4-173,3-2-281,3-2-509,4-2-1210,5-3 2610,2-3 0,9 3 0,1-1 0</inkml:trace>
  <inkml:trace contextRef="#ctx0" brushRef="#br0" timeOffset="28772">12257 11058 25348,'-23'-43'426,"-2"13"-5974,-6 45 5632,1 2-22,0 4 817,3 1-863,3 2 18,3 0-23,4 1 750,5 0-767,4-1-5,3 1 0,3-2 5,5 0-5,2-3 5,6-1 12,3-3 0,4-4 5,4-2 6,15-4 11,-6-4 16,10-5 24,-14-2 10,-1-7 17,-3-2 3062,-5-3-3034,-1-2-11,-5-2 11,-2 1 713,-2-1-629,-2-9-106,-4 7-11,0-8-17,-2 11 5,-2-1 0,1 3 1,-2 3-1,0 2-11,0 4 253,1 3-287,0 2-21,1 3-40,0 0 5,-1 4 1,-2 10 11,-1 2-17,-1 11-23,2-2-27,0 3-29,2 2-33,1 1-50,3 0-51,4 0-78,5 0-95,5-1-118,4-1-175,4-3-1373,4-2 927,5-4-310,4-3-469,4-3-1076,3-4-1859,0-3 4116,6-4 0,-24-1 0,-2-1 0</inkml:trace>
  <inkml:trace contextRef="#ctx0" brushRef="#br0" timeOffset="28996">12944 11189 19027,'1'-47'840,"1"0"0,-2 4 1,0 9-248,-3 20 605,-4 3-806,0 2 275,-2 4-448,0 2-45,-3 1-45,-1 4 269,-10 7-269,-5 11-90,-1 4-11,1 6-816,10-3 782,1 1-2885,2 3 2886,2 2-6,3 1-12,2 0-89,3 13 11,3-14-39,6 9-67,3-18-85,7-1-133,5-5-180,5-2-190,6-4-213,5-4-722,4-4-73,2-2-1802,-9-6 1,0-2 3604,23-5 0,-9 0 0,-21 2 0</inkml:trace>
  <inkml:trace contextRef="#ctx0" brushRef="#br0" timeOffset="29220">13439 10802 14346,'-3'-47'871,"0"-1"1,1 5 0,-1 8 373,-1 19-774,0 3 1429,1 4-1586,0 3 949,1 2-1117,1 2 2508,0 1-2654,0 6 2332,1 13-2332,-1 3 12,0 14-12,1-3 5,0 24-245,0-11 217,0-4 1,0 1-3331,0 9 3311,0-18 0,1 1-152,1 0 1,1-1-2437,3 18 2299,0-19 1,0 1-2580,11 28-708,-4-16 3618,7 12 0,-13-36 0,0-4 0</inkml:trace>
  <inkml:trace contextRef="#ctx0" brushRef="#br0" timeOffset="29477">13737 10986 14785,'0'-6'5293,"0"0"-4151,0 6 2885,0 0-3915,-54-46-38,30 41-27,-10-17 1,1 6 47,10 34-4223,-9 13 4150,9-5-5,-4 10 848,12-9-848,5 16-2291,5-12 2274,6 11-1139,7-15 1127,7 0 569,5-1-585,5-2-23,4-2 1,3-4-23,3-3-56,3-3-101,1-3-207,2-4-2004,22-2-3794,-13-5 6235,-12-1 0,-3 0 0,-7-1 0,-1-1 0</inkml:trace>
  <inkml:trace contextRef="#ctx0" brushRef="#br0" timeOffset="31347">14472 11269 20974,'1'-51'1084,"0"1"1,-1-3 0,-4 7-659,-5 14 229,-10-16-408,6 23-68,-5-3 84,-6 9-173,4 8-17,-9-1-12,7 10-21,-1 2 16,-10 10-40,7 1-316,-6 9 300,13-1 0,1 1 12,2 2-24,3-1 7,2 2 69,3-1-81,3 0 17,2-2-11,7 7 6,1-9 16,6 4 6,2-11 224,3-1-219,2-4-16,4-2 5,2-3 11,3-1 68,11-7-17,-8 1 33,6-7 113,-5-3-113,-10 5-11,3-3 68,-8 4-107,-5 3-28,0 1-6,-5 4 12,3 3-34,0 4 5,9 11-5,-5 4 17,4 10-17,-3 17 0,-5-7-2648,0 15 2648,-7-12 6,-1 1-758,-4 3 747,-1 3-35,-2-12 1,-2 1-28,-5 22 25,4-20 0,-1 1-90,-4-1 1,0-1 33,2-9 0,0 0-23,-6 7 1,0 0-121,-12 7 17,7-19 0,0-2 90,-13 7-493,-8-3 504,10-26 84,13-11-12,-3-12-258,14-7 292,5-6-22,2-6 16,3-4 1543,6-4-1559,5-5-17,9-1-601,3 11 1,4-1 454,-5 11 1,1-1-79,11-11 0,2 0-54,-7 13 1,1 2-17,1 0 0,0 0 19,1 1 1,0 1 30,0 1 1,-1 1 10,0 0 1,0 2 5,-2 1 0,1 0-300,8-5 1,0 0 276,-10 8 1,0 1 28,5-4 0,-1 1-160,5-5-258,-3 4 555,-6 2 134,-4 2 599,-5 2-347,-4 2 146,-5 1 146,-3 3 1944,-4 1-1737,-2 2 683,-2 0-689,-3 1 1005,-2 1-1077,0 1 498,-5-1-650,5 2-123,-3 0-95,6 2-107,1 2-22,1-1-151,2 5-6,1 1-5,3 5 5,2 3-11,3 5 0,3 4 0,2 2-11,2 5 11,2 1-6,-1 2-5,2 3-732,-3-1 743,0 2-22,-3-1-29,1 16 12,-7-12 11,-2 9 11,-7-18 6,-5-3 11,-3-5 23,-5-5-12,-2-3-6,-3-6 12,0-2 17,-1-5 5,1-1 28,1-5 12,2-3 10,3-6 7,3-3 5,4-3 5,3-3-33,2-2 0,5-4-23,3-1-5,6-2 67,5 0-90,3 0-5,4 2-12,3 1 7,1 2-18,2 1-5,2 2 11,2 3-17,1 2 6,2 2 5,1 1-11,0 2-11,2 0 6,-1 4 16,0 0 6,1 2-16,-3 1 16,-1 1 0,-4 1 0,-4 0 33,-3 1-22,-6 0 1,-3 1-7,-5 1 29,-4 0 16,-3 1 23,-2 0 157,-3 0 474,-6 1-699,-1 3 18,-6 2 21,-2 5-4,-1 2-7,-1 2-16,0 3-11,1 2-12,3 2-3364,0 10 3370,6-5-2146,2 8 2112,11-2 1,5-1-545,10 8 575,-5-8 1,1-2-4,14-7 6,-5-10 0,2-3 0,0-4 34,24-8 50,-12-11 22,14-13 1541,-27 0-1597,-8-5 17,-10 7-5,-3-4 0,-3 0 2563,-2-3-2525,-6-12-21,-1 10 5,-5-9-1991,0 17 1979,0 3-2117,-2 3 2129,0 3 327,0 3-372,-1 4-5,1 2-23,1 4-22,0 2 2285,1 2-2280,0 3 3376,1 4-3449,-5 13 6,4-1-44,-2 9-163,5 7 73,3-7-62,2 10-343,5-11 142,3-1-119,3 0-105,5 0-135,4-3-140,4-2-168,4-4-213,4-2-626,1-4 336,4-4 65,-2-4 276,3-3 353,-1-5 459,-1-4 352,0-5 270,-3-2 234,-1-2 298,-3-2 1918,-4-5 0,1-2-1337,2-4-1738,-5 4 0,-2 1 1426,-5 3-1329,-2 2 1177,-2 2-657,-2 3 478,-2 2-118,-2 2-83,-1 4 1437,-2 3-1629,0 2 1667,0 1-1868,-3 5 1385,0 3-1401,-5 5 16,0 4 0,-1 3-5,0 3-1,-1 2-10,4 2 10,-1 1-5,4 0 0,1 0 0,1-2-5,5 0-1,2-2 6,6-3 0,3-1 11,5-4-5,3-2-1,4-5 12,3-2-17,1-3-198,0-3 198,1-4 17,-2-5 6,-1-4-1,-2-3 12,-2-2-3340,-3-4 3328,-2 0-1051,-3-3 1069,-3 0-232,-2-2 232,-3 0 4,-2 0 1,-3 1 22,-2 1-27,-2 0-24,0 2 7,0 3-23,-1 2 0,0 4 71,0 3-111,0 3 2691,1 4-2758,0 2 1310,0 2-1477,1 6 332,1 1-506,2 7-77,2 1-180,1 2-186,2 1-262,-1 1-467,2-1-1007,0 0-3276,0-1-3928,-1-1 9819,0-4 0,-5-5 1,-1-3-1</inkml:trace>
  <inkml:trace contextRef="#ctx0" brushRef="#br0" timeOffset="31703">17208 10830 26077,'14'-25'28,"0"18"-34,-9 25 1,2 9-12,-2-7 11,0 2 1,0 0 5,0 0-4257,0-1 4257,1-1 815,0-2-820,1-1 5,0-2-6,-1-3-5,0-3 11,-1-2 5,-1-3 1,0-3 3375,-2 0-3369,0-4 48,1-2-55,1-5 1,1-4 5,4-2 0,8-10 0,-2 3 1,7-6 4,-4 8 12,0 0 6,1 1 0,0 2-18,-1 2-16,1 2-16,-1 2-1,2 2-28,8 4 6,-6 3-45,7 4-34,-8 4-27,1 4-79,1 1-68,1 3-145,1 2-157,2 1-173,-1 3-252,2 0-3768,0 2 2681,1-1-3305,1 0 5411,2 1 0,-15-10 0,-1-1 0</inkml:trace>
  <inkml:trace contextRef="#ctx0" brushRef="#br0" timeOffset="32128">18315 10938 19010,'31'-44'911,"0"-1"0,-2 4 0,-6 5-192,-10 8-97,-4 4-41,-3 2-94,-3 4-107,-5 4-94,-5 4-73,-7 3-45,-6 4-6,-6 3-3404,-6 5 3360,-5 2-12,-3 6-672,-3 3 633,-1 5-11,1 3-33,0 2-12,1 3-5,3 0-12,4 2 12,4-2-12,6 0-22,7-3 22,6-1 1,7-3-1,6-2 6,7-4-5,6-3-1,8-4 6,5-3 34,5-4-29,4-5-1787,2-4 1788,3-6-12,-11-1 1,-1-2 10,14-12 12,-15 9 0,-1-2 17,5-13-2,-3-1 13,-4-3-17,-2-2-1448,-4-4 1476,0-1 34,-3-3 1055,-1-1-1042,-6 12 1,0 0 19,2-20 415,-3 19 0,-1 2-381,0-13 16,0 5 206,-3 6-222,0 5-28,-1 7-6,-2 6 2327,1 5-2378,-2 5-32,1 4-18,-1 3 264,0 2-286,0 6 1688,-1 12-1655,-4 22 1,0 5-83,-3 15 44,2-6 5,-1 6-9,4-27 1,1 1-380,-1 1 1,0 1 359,2 2 0,0 0-28,-1 2 0,2 1-48,-1 1 1,1 1-46,1 1 1,1 1-90,-1 1 0,2-1-1211,0 2 1,2 1 795,0-2 0,1 0-764,0-2 0,2 1 986,2 3 1,1-3-1,-1 3 1,3-4-1</inkml:trace>
  <inkml:trace contextRef="#ctx0" brushRef="#br0" timeOffset="33038">20268 10713 12840,'1'-50'1305,"-1"1"0,1 3 0,-2 7-387,-1 4-128,-4 4-3052,0 1 2845,-3 4 1174,0 2-1348,-1 4-84,0 4-68,0 5 926,-2 4-1026,-1 4-57,-1 1-4,-2 5 653,-2 3-688,0 6-5,-1 5-22,-1 5 5,-2 4 2954,-1 3-2965,0 2-17,-1 3-11,0 3 0,2 0 0,-4 20-709,11-13 698,1 12-28,11-18 22,8-2-22,3-3 5,9-3-11,6-2-5,5-3 5,5-5-12,4-3 13,3-5-134,4-5 122,0-3 28,3-4 5,-15-5 1,1-2 22,17-6 0,-20 2 0,1-2 34,22-20-6,-16 6 11,8-10-6,-21 10 12,-2-1 17,-5 0 0,-2-1 78,0-12-73,-5 12 29,-2-8 959,-5 17-938,-2 4 113,-4 1-141,-2 5-21,-5 4-7,-3 4 477,-3 6-488,-3 2 1,-3 5-6,-1 3-17,-1 3-3290,0 1 3278,3 3-2267,1 1 2251,4 2-296,3-1 296,5 1-209,4 0 198,2 0 2012,12 6-2012,0-9 0,11 4-12,0-12 18,3-2-1753,34-3 1742,-20-3-623,23-6 650,-29-5-533,-2-4 528,-3-3 1386,-1-3-1392,-2-1 11,-4-2 6,-3-1 1027,0-12-1010,-8 8-17,-1-8 11,-7 10 0,-2-1 0,-3 1 11,-2 1 17,-3 1-6,-1 2 12,-1 2-17,-1 4-17,0 1 17,0 3 886,0 3-914,0 2 310,1 1-327,0 3-11,0 3 11,0 3-22,-1 6-1,1 0-22,0 3-39,1 1 3112,0 12-3907,5 5 156,3 0-3567,20 20 50,-4-26-4509,12 14 8749,-12-26 0,-7-8 0,-2-3 0</inkml:trace>
  <inkml:trace contextRef="#ctx0" brushRef="#br0" timeOffset="33773">21017 10949 21735,'5'7'3020,"0"-1"-2449,-5-6 1305,0 0-1741,4-62-40,3 36-56,-1-12 0,2 0-2812,9 12 2806,3-2 370,14-16-375,3-6-48,-18 24 1,-1 0 47,14-25 0,-13 13-12,-3-2 18,0-2-454,-3-3 431,-1-3 0,-2-3 11,-4 12 1,-1-1 16,2-21-198,-3 20 0,0 0 176,-2-14 5,-1 1-346,-1 21 0,-1-1 324,-1-11 6,-2-5 22,-2 26-28,-1 9 357,-4 5-357,2 6 11,-4 7 17,-5 13-28,3 3 0,-7 11 0,6-2 0,0 5 6,1 4 10,1 5-8,5-6 1,1 2-747,-1 24 729,4-19 1,1 1-9,2-12 1,3 0-210,1 1 1,1 0 225,1 1 0,2-2-441,1 0 0,2 0 401,1-1 1,2-1-11,13 28-12,5-3 23,4-4-301,-6-19 1,3-1 271,4-4 1,2-1 31,0 0 0,0-3 5,-1-6 0,0-4-28,-2-7 0,-1-3 676,16-4-667,10-7 16,-22-8 0,-3-6 12,9-18 33,-22 16 0,-2-3 6,6-13 0,-3-1 17,5-16-4,-16 25 1,-3 2 852,-4 4-822,-4-4 836,-7 7-869,-1 3 5,-6 9-10,2 9-12,-2 2 358,-1 5-375,-2 4-10,1 4 32,-1 3-10,0 4 16,2 2 12,-4 14-40,6-7 6,-1 10 0,8-11 0,2 0 6,3-1-6,1-1 3381,4-2-3387,3-2-3391,5-2 3380,4-2 17,3-4-6,4-2 6,3-4-5,16-4 16,-9-4-17,11-4-600,-15-5 645,-2-6 2472,-3-1-2500,-1-4 1,-3-2-12,-3-1 28,-5-3 5,-3 0-5,-5-2-17,-5-14 23,-11-3 22,-9-11 113,-1 15-146,-3 7-2547,9 14 2541,0 3 11,-4 1 22,7 8-2151,-2 1 2107,7 7-12,0 3 328,1 3-334,-1 6-27,1 2-34,0 4 2196,3 0-2308,0 3-117,2 1-140,2 1-1009,8 11-1523,7 2-555,4 0-5517,3-7 9826,-9-14 1,-5-6-1,-4-5 1</inkml:trace>
  <inkml:trace contextRef="#ctx0" brushRef="#br0" timeOffset="34128">22348 10486 21027,'-2'-48'513,"0"1"1,0 4 0,0 7-223,4 15-73,0 3 1458,4 4-1485,7 0-141,1 6 561,7 2-583,-2 5 304,2 3-315,2 4 435,1 5-446,1 6-6,0 5 11,-1 5-17,-1 4 23,6 20-45,-1 3 0,-1 1 17,-6-6-6,-6-8 17,-8-13 0,0 4 6,-7-17-1,-2-5 7,-2-3-1,-3-5 11,-1-2 73,-8-19-22,5-7-6,-1-10 12,9-2 94,11-7-111,1 8 5,9-12-861,10 1 822,-5 13-11,9-7-844,-6 19 821,0 5-44,11 1-34,-10 9-107,8 1-195,-14 8-387,-3 4-7472,1 14 8245,-8 2 0,-2-2 0,-7-6 0</inkml:trace>
  <inkml:trace contextRef="#ctx0" brushRef="#br0" timeOffset="36677">8728 13123 17081,'-4'0'2599,"0"0"140,4 0-2783,-33 2 21,24-1 46,-21 3 83,34 0 112,8 1 253,18 4-141,25-3-218,5 1-1382,-23-7 1,1 0 1348,25-4-60,-30 1 1,1 0-1,0-1 1,1-1-3,0 0 0,0 0-325,-1-1 0,0 1 330,-1-1 1,0 1 5,29-6-17,-5 0 1,-4 2 10,-7 0-11,11 0 12,-10 3-23,-4 0-6,-15 4-11,-16 2-106,-3 0 5,-4 0-402,-3 0 1197,-1 0-3292,0 2-6168,0 0 8783,1 1 0,-2-1 0,1-2 0</inkml:trace>
  <inkml:trace contextRef="#ctx0" brushRef="#br0" timeOffset="37540">11473 13010 18713,'10'-43'832,"0"0"1,-1 3 0,-4 6-290,-10 14-100,-3 0 830,-3 2-971,-2 1-78,-2 3 322,-2 2-444,-2 2-35,-1 4-22,-2 1-6,-2 3-3000,-1 2 2995,1 4 373,-2 3-384,1 5-1,1 2-2256,3 4 2240,1 3-1,3 1-364,3 4 371,2 2 2084,4 3-2091,4 20-16,6-11-1026,6 13 1003,5-17-16,6-2 2106,5-2-2106,3-3-6,4-1-6,4-2 6,2-3-701,2-1 718,1-2 28,-2-2 0,-3-3-1,-5-1 1,-5 0 0,-6-2 1300,-6-2-1267,-6 0 625,-20 11-630,-3-6 0,-20 9-11,-3-8 1165,-9 1-1148,-6 2-12,-6 1 6,30-10 0,-1 0-15,0 1 1,-1-1 8,-28 10 1,4-1 10,4-2-921,7-3 894,6-1-12,8-4-73,7-1-73,7-3-223,5-1-303,5-2-224,4-2-2061,2 0-47,12 0-5516,-2 0 8439,8 0 1,-10 0 0,-2 0 0</inkml:trace>
  <inkml:trace contextRef="#ctx0" brushRef="#br0" timeOffset="37753">11918 13184 25015,'7'-42'-218,"-1"9"792,-8 36-653,2 2 218,-2 2-358,0 3-201,0 1-291,1 2-338,0-1-873,1 1-1765,0 0-5236,1-3 8923,0-1 0,1-5 0,-1-1 0</inkml:trace>
  <inkml:trace contextRef="#ctx0" brushRef="#br0" timeOffset="37954">12018 12842 23127,'-8'-39'-15,"0"0"0,0 2 0,4 10-169,6 22 226,2 3-557,4 0-1606,9 6 2121,9 8 0,-9-6 0,1 5 0</inkml:trace>
  <inkml:trace contextRef="#ctx0" brushRef="#br0" timeOffset="38205">12452 13068 13954,'-4'-6'4565,"0"2"-3271,4 4-6985,0 0-2453,-6-29 8184,5 22 1,-5-21 0,7 28 0</inkml:trace>
  <inkml:trace contextRef="#ctx0" brushRef="#br0" timeOffset="38590">11866 13307 15838,'0'-3'4089,"0"1"55,0 2-3757,10-66-5706,-5 42 5476,1-13 0,2 0 1696,3 17-1652,-2 6 838,2-3-871,-3 8-28,-1 1-34,-1 2 3349,-1 2-3405,-1 1 32,-1 2-20,-1 1-40,-1 3 17,0 3 57,1 14-40,-1 0-6,0 13 28,-10 14-55,0-9-12,-8 17-5,-5 2-3404,6-13 3381,-4 10-123,7-8-261,6-15 166,1 7-151,4-18-264,2-3-482,3-3-878,1-4-7821,10-4 8288,-3-3 0,0-2 0,-7-1 0</inkml:trace>
  <inkml:trace contextRef="#ctx0" brushRef="#br0" timeOffset="39454">12378 13121 22756,'10'-40'319,"0"5"1017,-6 27-1257,0-2 453,2-1-476,-2 0 211,2-1-245,0 1-5,1 1-17,0 1 0,1 1 6,0 1 742,5 0-742,-1 3-6,5-1-6,-4 4 18,2 0-24,0 2 1,0 2-6,7 5 6,-7 1-6,6 5 6,-9-1 6,1 2-1,-2 3-5,-1-1-3392,-2 2 3375,-1-1 5,-2 10 1,-3 3 11,-1 0 5,-3 0 6,-6 0-6,1-8 6,-4 7 0,2-12 6,1-1 0,0-2 16,0-3 3381,1-2-3352,1-2-1,1-2 34,1-3 78,-2-1-66,2-2-18,-1-3 0,2-2-27,0-2 38,2-7-61,-1 4 23,5-7-29,1 7-11,4-2-3391,2 3 3391,3 0-519,3 2 519,1 1-2117,3 3 2101,0 1 16,2 2-82,-1 2 76,0 3 2032,0 4-2037,-1 3 0,0 2 488,-2 2-471,-2 3-28,-2 1-6,-1 11 23,-6-5 2915,-2 7-2926,-6-7 5,-3 0 154,-6 3-171,-4 0-22,-16 18-269,4-11 263,-12 12-1416,7-15 1433,1-3 22,0-3-320,1-5 338,4-7 10,3-5 23,4-6-12,4-4 212,3-6-223,4-4 1401,2-6-1412,3-3 1,4-4-7,5-4-10,6-4 21,23-20-148,-3 10 132,-9 13 0,2 1 0,16-11 0,4 1 0,0 4 0,3 0-3,-17 12 1,-1 0-654,20-11 1,-1 1 688,5 0-27,-1 2-12,-4 1 1,-3 2-18,-5 2-385,-13 4 1,-1 0 424,3-7 28,9-12 11,-30 18 61,-6-10 12,-11 1-56,-1 0 11,-8 7-28,1 12 0,-1 3-22,-2 5 27,0 1 693,-1 6-731,0 2 10,0 8-61,1 3 34,0 5 22,-3 19-11,6-6 510,1 13-516,8-11-11,3-1 975,3 0-998,5-1-16,4 0-3114,7-1 3074,5-1-89,6-3-571,8-2 269,5-4-342,7-2-708,4-4-2765,3-4 4285,7-1 0,-29-8 0,-2 0 0</inkml:trace>
  <inkml:trace contextRef="#ctx0" brushRef="#br0" timeOffset="40212">8581 13174 18285,'3'-39'1899,"0"0"0,3-23-1501,-5 57-157,-1 3-56,1 1-12,2 13 90,4 9-11,3 27-134,-2-1-1995,-3 13 1961,-7-3-48,-1-25 1,-1 2-1381,-2 3 1,-1 2 1357,-3 3 0,0 2 0,-2 4 0,-1 0-505,-2 2 1,-1 4 499,0-2 0,-2 3 1,1-1-484,4-12 1,1-2 0,-1 2 473,-4 12 0,-1 1 0,2-3 0,0 3 0,3-4 0,0 0 0,2-1-269,2-3 1,2 0 259,1-3 1,3 2-20,3 13 0,2-1 14,2-15 0,1-1 3,2 11 0,3-2-231,0-17 0,1-3 236,2-1 1,0-1 590,17 25-596,5-3-6,3-7 23,6-3 0,5-5 656,4-6-656,-24-16 0,1-3-9,2 0 0,1-2-3,2-2 1,0 0-12,3-3 0,1-2-3,3 1 1,1-2 483,1-3 1,2-1-493,3 0 0,2-2-448,3-2 1,2-2 475,3-1 0,2 0 3,-18 2 1,0 1 0,4-2-53,3 0 0,5-2 1,0 0-1,-1 1 36,4-1 0,-2 1 0,3-1 77,-3 0 1,4-1 0,0 0 0,-4 2-149,1-1 0,-2 1 0,-1-1-97,0 1 0,0 0 0,2 0-737,-2 0 1,3 0 0,0 0 0,-3 0 917,8-1 0,-3 1 0,-1-1 0,-6 2 0,0 0 0,-7 1 0,-8 2 0,0-1 0</inkml:trace>
  <inkml:trace contextRef="#ctx0" brushRef="#br0" timeOffset="41222">11892 14993 17632,'0'-50'885,"0"-1"0,-1 9 0,1 6-432,-1 8-55,0 14 1460,0 1-1673,1 6 372,0 1-517,0 5 261,0 1-256,0 7 782,0 1-794,0 9 29,1 2-17,1 4 16,-1 18-44,0-8-790,-3 13 790,-1-13 0,-1 2-204,-3-3 209,1-1-22,-5 9-5,3-12 5,-4 4 33,5-16 18,0-3 10,-1-3 41,3-4 82,-2-3 690,3-2-812,-3-5 237,3-2-227,-2-4 1,0-3 6,0-3-35,0-2 7,0-3-6,2-2-12,-1-2-16,2-3 5,0-3-16,2-2-6,0-3 0,3-2 17,2-1-1106,9-15 1083,0 14-55,8-10 55,-4 20 1,1 3-149,2 5 166,0 2-24,2 4 12,-1 5-5,1 2 16,0 4-17,1 2 1,0 2-1,-2 2-16,2 3-1,-1 4 1,0 3 1055,0 4-1050,-1 1 6,0 3-17,-2 2 159,-1 2-182,-3 1 1,1 13 22,-8-8 28,-1 8-39,-9-11-6,-5 1 17,-4-2 5,-5 2 12,-2-3 11,-2 0 11,-1-2-5,0-3 11,0-3 11,1-2 5,1-2 7,0-4 27,1-4 0,3-1 6,0-3-6,2-1 23,3-3 5,1-2 0,1-4 28,2 0-50,2-3 5,1 0-16,2-1-34,1 0 11,3 0-22,2 1 0,4-1-12,3 2 7,3 0-7,3 2-16,2 2 0,3 1 11,2 2-11,1 3-1,14 2 1,-9 3-1020,11 3 1019,-14 4 18,0 1-28,-1 4 10,-3 0 1,-1 1-17,-3 1 17,-3-1-17,-3 1 6,-4-1-1,-5 1 6,-2 0 6,-7 0-6,-3 0 1,-8 1-7,-7-2-5,-6 1 0,-6-2 6,-5-2-12,-3-1 1,-1-2-12,-1-2-28,1-3-39,2-3-45,4-1-112,4-5-195,6-2-343,6-4-3687,8-3 1044,5-3 3450,7-4 0,1 9 0,1 0 0</inkml:trace>
  <inkml:trace contextRef="#ctx0" brushRef="#br0" timeOffset="41638">12897 14761 20888,'-39'38'106,"-1"0"0,2 1 1,7 2 589,22 1 1,5-2-708,-5 12-3,7-8 0,5-4 31,6-19 949,7 4-950,-1-13-10,1-2-2195,20-7 2228,-12-5 917,14-5-906,-18-7-5,0-1 11,-1-3 307,-3-3-301,-3-1 0,-2-1-6,-5-2-6,-3-1 31,-8-6 0,-3-2-53,-2-2-14,-1 3 0,-2 0 37,-12 2-18,6 9-10,-5-1 5,8 14-11,2 3 3369,2 3-3414,-2 2 6,4 2-57,-3 7-10,6 2-40,0 4-84,5-1-50,1 3-135,4 1-174,3 3-3660,5 2 2961,3 1-1446,3 2-1120,2 1 3331,4 4 0,-11-14 1,0-2-1</inkml:trace>
  <inkml:trace contextRef="#ctx0" brushRef="#br0" timeOffset="42389">13183 15220 16583,'1'-4'5741,"-1"1"-2790,0 3-2541,12-68-80,-7 40-201,2-14 0,0 0 84,-1 15 67,3-18-4465,0 9 4241,3-15-16,-2 11 769,1-3-775,1-5-351,2-3 334,0-3-11,2-2-1,0-1-508,-2 0 508,0 2 3,-7 18 1,0 1 2,2-15-11,-2-10 0,-5 30 12,-1 6-1,-1 6-13,-2 5 30,0 5 285,-1 3-302,1 2 521,0 3-582,1 0 3353,-1 3-3320,0 3 155,-1 5-138,-2 6 6,0 7-18,-3 7-16,-3 29-1637,3-8 1653,3-15 1,0 1-39,0 20-2889,3 3 2804,0 1-55,5-1-356,3-1 171,5-2-152,4-5-140,3-2-184,4-5-312,-3-17 1,2-1-478,13 9 502,-11-13 1,1-3-1988,13 0-773,3-5-225,1-5 3435,3-5 688,0-4 0,-1-6 0,0-4 0,-1-6 0,-1-3 0,-2-4 2144,-2-3 730,-3-3-118,-5-3 601,-3-1-1330,-4-1-436,-3-2-303,-4 1 2958,-3-2-3338,-2 3-130,-4 1-2953,-2 2 2746,-3 5-106,-4 4-100,-2 4-85,-5 3-67,-3 5-40,-5 4-38,-2 3 223,-18 10-274,6 2-23,-14 10-16,-3 15-1759,12-5 1726,-7 14-7,16-12 18,6 0-35,2 0 1,5-2-17,5-1 11,4-2-638,4-3 605,5-1 5,4-2-11,6-3 22,4-3 1522,6-5-1522,3-2 2973,5-5-2967,4-2 16,1-5 24,16-13-1239,-13-2 1238,8-10 6,-19 3 50,-2-4 6,5-18-358,-17 17 0,-1-2 316,-1 1 0,0-2-1183,-3-2 1,-1 1 1202,-1-20-277,0-4 288,-1-1 5,-1-3 17,-1 20 0,-1 0 11,1-21 157,-1 25 1,-1 2-125,0-4 18,0 7 224,-2 8-241,0 6-22,0 6-1,0 5 2489,-1 3-2562,0 3 402,0 2-440,0 6 1733,1 4-1728,-2 8 6,2 6 5,-1 7-2979,1 9 2946,-1 6 10,0 8-340,-1 6 327,1-26 0,1 1-12,-2 2 1,1 0-40,0 2 1,1 2-261,-1 17 0,0 1-352,1-13 1,0-1 76,-1 13 1,2 0-651,-1-18 1,1-3-3630,0-3 1,1-2 4406,2 22 1,-1-26-1,-1-12 1</inkml:trace>
  <inkml:trace contextRef="#ctx0" brushRef="#br0" timeOffset="42937">15208 14824 11476,'13'-49'999,"0"0"0,0 1 1,-1 1-1,0 1 0,-2 3-1071,1-6 1,-2 2 536,-1 2 0,-2 1-68,-1 3 1,-2 1-65,0 4 1,-2 0-49,0 3 1,0 1 235,0-26-67,-1 9-1736,0-2 1601,0 20-77,0-1 956,0 21-1091,0 5 403,0 4-286,0 19 700,0 3-795,0 22 2058,0 5-2080,-3 14-679,1-25 0,-2 3 611,-1 6 0,-1 4 1,0-1-1200,-2 12 0,-1 0 1163,1-4 1,-1 2 0,1-2-2,0-12 0,0-2 0,0 0-6,0 2 0,-1-1 1,-1 0-5,0 1 1,0-1-1,0 1-544,-1-1 1,0 0-1,0 0 501,-1-1 1,0 1 0,1-1-31,-1-1 1,1 1 0,0-1-393,-5 20 0,0 0 44,2-3 0,2 0-408,0-2 0,2 0-1678,3-5 0,1 1 2515,1 4 0,2-4 0,0 3 0,2-5 0</inkml:trace>
  <inkml:trace contextRef="#ctx0" brushRef="#br0" timeOffset="43206">16119 14423 24140,'12'-39'439,"1"0"0,-1 2 0,-5 13-299,-6 22 7,-1 3-80,0 4 102,-4 20-113,-1 4 11,-4 20-1496,-1 0 1468,-3 6-5,-3 6-32,7-28 1,0 0 0,-1 0 0,0 1-20,0 1 0,-1-1-19,0 0 0,1 0-46,0-1 1,1 1-70,0-3 0,1 0-376,-5 31-313,2-6-471,5-1-996,2-6-3559,2-4 5866,3-1 0,-1-22 0,2-2 0</inkml:trace>
  <inkml:trace contextRef="#ctx0" brushRef="#br0" timeOffset="43437">15982 14454 21362,'36'-35'-237,"0"-1"0,-2 3 0,-2 9-329,3 24-303,1 0-631,0 2-1553,-1 2 3053,1 5 0,-17-4 0,-2 0 0</inkml:trace>
  <inkml:trace contextRef="#ctx0" brushRef="#br0" timeOffset="43646">15796 15315 16249,'41'-15'-86,"-1"1"1,1-1 0,16-6 0,-5 2 914,3-5-1215,1-1-157,0 1-203,0 1-480,-1 0-1295,0 1-5051,-5 3 7572,-9 4 0,-19 6 0,-9 5 0</inkml:trace>
  <inkml:trace contextRef="#ctx0" brushRef="#br0" timeOffset="43827">16863 14797 4603,'-4'7'0,"1"-1"0</inkml:trace>
  <inkml:trace contextRef="#ctx0" brushRef="#br0" timeOffset="44104">17125 14719 17634,'0'-63'976,"0"-1"0,0 6 1,0 4-1142,0 20 1,0 4 780,0-31-22,0 5-34,0 4-50,0 7-73,0 5-62,1 8 675,0 5-585,0 3-331,0 10 352,-1 2-452,1 10 338,-1 2-350,1 7 972,0 4-955,3 11 1,1 6-18,1 9 6,0 9-439,-2 9 425,-2-8 0,-1 3-1204,-1-10 0,-1 1 1176,-1 15 0,-1 0 3,-1-14 0,-2-1-14,-1 0 0,0 1-26,-1 0 1,0 0-40,-1 0 1,0-1-85,0 0 0,1 0-109,-1-1 1,0 0-186,1-1 0,0-1-297,0 0 1,1 0-564,0-3 1,1 0-1443,0-1 0,1-1 2278,0 2 0,1-3 0,0 2 0,0-4 0</inkml:trace>
  <inkml:trace contextRef="#ctx0" brushRef="#br0" timeOffset="45078">16896 14975 20996,'-9'-43'698,"-1"0"1,2 4-1,1 8-317,5 22-151,1 2-118,1 2-62,2 1-27,4 0-23,4 0 5,6-2-22,5 2 6,5-2-4263,6 0 4252,4-1-17,5-1 848,3 0-871,1-2-227,3 0 238,-1-2 7,0 0 10,-2-1 12,-1-1 10,-3-1 24,-3 0 16,-5 0 22,-5 0 17,-6 1 34,-5 1 22,-6 1 40,-3 1 21,-4 2 24,-3 1 462,-4-2-469,-2 5-27,-3-2-40,-2 5-10,-1 1-6,-3 3-1,-2 2 3499,-11 10-3509,6 1-29,-8 7-16,9-3-17,0 4-23,1 0-5,2 4-3415,2-1 3415,3 0-800,3 0 789,2-3-12,4 6 17,2-9-27,10 8 10,-1-14 12,8 0 10,-2-8 18,1-2-17,0-3 3026,1-1-3004,1-4-2238,1-3 2244,0-4-328,1-3 328,-1-2 61,7-12-50,-7 5 0,4-8 6,-9 8-12,-1 0 18,-3 0 4,0 2 1,-3 3 11,-1 3 101,-1 3-62,-3 6 3126,1 3-3249,-4 8 510,-2 7-493,-2 5-6,-3 6-5,-2 3-1,1 3-5,-6 13-11,5 1 0,1-2 0,5-5-28,5-15 5,5-3-5,2-1 5,6-4 6,3-3-17,6-4 12,3-3-1,5-6 17,22-13-426,-10-1 440,-13 3 1,-2-2 2,12-11-23,-1-4 34,-3-5 1,-1-5-7,-3-5-619,-2-5 625,-3-4-439,-14 26 0,-1-2 447,5-15 1,-2-2-17,-2 11 0,-1 0 5,2-13 0,0 0 3,-3 15 1,-2 1-1,1-1 0,-1 0 0,0 2 1,0 0-7,-1 1 1,0 0 24,1-8 1,0 0-2735,1-17 2729,-4 25 1,-1 0 86,-2-7 200,-4 15-256,0 3 397,-2 15-447,0 4 645,0 5-657,-2 3 12,0 8-6,-2 5 0,-3 9 16,-7 30-10,7-21 0,0 1 1254,-1 2 0,1 1-1257,0 2 0,1-1-682,3-9 0,0-1 679,1 2 0,-1 0-6,1 1 1,0 0-21,1 1 1,-1-1 14,2-1 0,1 1-1371,0 12 0,1 0 1360,1-13 0,2-1-18,1 8 1,2-2-624,8 8 590,5-7 233,4-8-222,4-5 1,3-8-1086,3-6 1119,0-5 470,1-5-458,-2-6 29,10-13-13,-9-1 5,7-12 12,-13 3-17,-3-3 28,-1-2 11,-3-2-1352,-2-2 1397,-2 1-45,-2 1 1540,-2 1-1456,3-7-50,-5 12 17,1-3-1,-6 16 1554,0 5-1559,-2 3 691,0 2-702,-1 3 3347,-2 9-3414,-1 0-1,-2 9 23,-3 6-39,3-4-6,-1 6-11,1-5-22,3 0-23,0 2-61,1 0-410,3 11 12,2-7-358,5 6-651,2-11-2508,4-2 3201,3-1 0,-7-9 0,-1-1 0</inkml:trace>
  <inkml:trace contextRef="#ctx0" brushRef="#br0" timeOffset="45262">18854 14258 26250,'-29'-47'-3332,"8"13"3332,36 48 0,-7-6 0,1 0 0</inkml:trace>
  <inkml:trace contextRef="#ctx0" brushRef="#br0" timeOffset="45830">19266 14468 14544,'0'-4'5562,"0"1"566,0 3-6044,-10-44-23,0 37 1,-11-30-1,1 48 1,-5 5-17,-2 3-1107,-4 4 1112,0 3-16,1 1 16,3 3-2884,2 2 2845,5 0-11,5 2 0,3 0 0,6 0-309,3-2 275,6-2-10,5-2-18,8-3-22,7-4-39,8-2-68,6-3-94,5-4-878,4-6 1,3-2-1275,14 0-2479,-15-2 1,-1-3 4644,-6-1 0,-19-1 0,-9 1 0</inkml:trace>
  <inkml:trace contextRef="#ctx0" brushRef="#br0" timeOffset="46644">20265 13873 15447,'1'-46'858,"1"1"1,-1-1-1,1-15 1,-1 8 812,-1 7-130,-5 2-920,1 19 111,-4-1-441,3 19 19,1 3-215,1 4 467,1 7-405,-1 7 33,0 10-5,-1 11-5,-3 12-2064,-3 11 1954,4-23 0,0 0-17,-1 6 0,-2 1-3,0 3 1,0 2-12,-1 3 1,-2 3-911,-1 0 1,-1 4-1,0-2 878,2-10 1,1-1 0,-2 2-573,-3 13 0,-2 3 1,1-4 564,2-13 0,2-2 0,-2 0-4,0 0 0,0 1 0,-1-1-32,1 1 1,-1-1 0,0 0-25,0 0 0,0 0 1,1-1-52,0 0 1,0-1 0,1 1-94,0-2 1,1 1-1,0-1-328,-5 18 0,2 2-2080,4-9 0,1 3 1,1-1 2432,3-10 0,0-1 0,1-1 0,-2 14 0,1-5 0,3 2 0</inkml:trace>
  <inkml:trace contextRef="#ctx0" brushRef="#br0" timeOffset="47086">20619 14210 17499,'-14'39'56,"0"-1"0,1-1 0,2-2-23,3 11-10,-1 1 576,1 2-588,0-1-165,2 0 160,2-3-12,2-1 6,6 9-5,2-16 990,5 5-985,3-22 6,2-4 28,3-5-1,0-5 6,2-4 6,1-5 6,1-4-1,2-7 12,1-5-605,1-6 588,2-3 0,-2-6 1348,0-2-1325,-4-3 16,-2-2-20,-9 11 0,-1-1 4,5-15 1752,1-14-1764,-8 20 405,-2 4-410,-2 3-1,-1 5 6,-2 5-17,0 4 3151,-2 5-3167,0 4 211,0 3-234,-1 4 455,-1 2-499,1 4-18,-3 3-196,0 13-346,1 11 72,0 1-309,2 5-458,3-9-897,1 2-3349,2 0 5545,1 2 0,-2-14 0,-1-2 0</inkml:trace>
  <inkml:trace contextRef="#ctx0" brushRef="#br0" timeOffset="49045">21235 14460 17921,'2'-7'4661,"-1"2"-3720,-1 5 1355,0 0-1870,14-61-309,-10 46-44,11-45-6,-14 64 62,-1 13-78,0 1-3399,0 11 3388,-3-3-679,0 2 645,-3 1-2046,0 0 2045,-1 2 7,-2 10-18,2-9 12,0 8-6,3-16 2051,0-2-2040,3-4-45,-1-4 701,2-5-667,-1-3 3414,2-3-3403,2-5 1,2-4 4,4-6 18,2-4-17,3-6 0,1-2 33,11-17-28,-6 8 6,8-12-16,-8 14-12,0 1 11,0 2 6,-1 2-1,0 4-27,-2 2 11,-1 4-11,-1 3 0,-1 5 33,1 3-50,-2 3-5,2 2-63,6 10 40,-4-1-22,4 10-140,1 9 61,-6-5-39,4 10-3437,-7-9 3303,1 0-52,2-1-665,9 8 381,-2-9-751,19 9-1502,-13-17 2421,11 0 1692,-11-10-1424,2-2-1892,-1-3 2122,-1-2 100,-1-5 315,8-10 1469,-10 2-1480,7-8 38,-13 4 1110,6-12-1104,-7 6-22,3-9-6,-9 10-22,-1-2-40,-3 1-33,-1 0-28,-3 1 224,-2-5-302,-1 8-51,-3-2 3091,-3 11-3141,-2 5-34,-4 2-28,-2 3-23,-4 4 835,-13 10-812,-9 9-40,-2 4 1,0 6-11,-1 7-334,12-6 328,-8 10-17,12-1-5,11-10-34,1 13 0,15-21 33,6 2 1,6-13-6,6-4 5,4-3-49,18-7-3234,-7-5 3289,13-7 11,-13-4 67,0-5-45,-11 3 1,0-1 11,11-14-11,-13 11 0,-1-1 22,6-13 0,-4-3 6,-3-1-6,-2-2-5,-1-3-439,-2-1 433,1-2 6,1 0-4,-5 14 1,-1 0 14,6-19-14,-6 21 0,-1 0 142,2-21-66,-5 20-12,-1-2 3191,-5 19-3247,-1 10-22,0 1 185,-5 14-191,0 3 0,-7 9-16,-9 21 10,3-5-483,-9 19 478,7-10 0,1 4-3047,0 2 3002,2 2-16,2 3-926,2 0 853,3 1-62,3 0-73,4-1-73,0-3-139,7-1-163,2-3-1394,15 9 851,0-17-119,11 4-1433,9-18 1586,-9-12 930,10-2-270,-16-13 2808,0-5-2293,-2-5 152,-1-4 156,-1-4 174,0-1 174,-1-2 111,-1-2-1718,0 1 1741,0-2-2022,-3-1 1927,0 1 598,5-12-144,-2 1-191,2-7-566,-8 13 140,-6 8 90,-6 6-398,-1 7-72,-1 0-57,-1 6-27,0 3 2245,-3 0-2285,0 2 3386,-2 2-3420,0 1 5,0 3-4,0 1-12,0 5 1,3 1-1,0 0 18,4-2-29,2-6-5,2 1-17,2-2 11,1-1 12,1-1-1,2-2 23,4 0-6,-3-1 6,2-2 11,-4-1-39,-2-4 27,-1 0 12,-2-1-16,0-3-1,-2 0 22,-2-1-10,0 0 10,-1 1 29,-2 0-17,0 1 11,-2 1-11,0 1 5,-2 2 23,-6 0-34,-4 3-17,-1 3 1,-3 4 5,4 3-17,0 4 11,-7 9-16,5-2 0,-5 7-326,9-6 298,1 2 5,4 1 0,2 3 17,3 0-11,2 2-12,4 11 7,3-10-332,4 9 325,3-15 6,3-1-172,13 5 161,-3-8 16,8 3-27,-7-10 11,-1-3 0,1-2-5,-2-3 315,-2-2-288,8-7-5,-8 0 22,14-12-11,-18 4 6,5-6 5,-11 4 12,-1-2-7,-2-1 355,-2-1-360,0-2-150,-1 1 162,0-3 21,-1 1-10,1-1-23,0 2 6,2 1-23,0 1 12,2 1 11,1 2-12,2 2 1,0 2 5,0 1 0,9 2-16,-6 3 10,6 2 1,-7 3 0,-1 2 5,-2 1-11,0 2 310,0 4-310,-2 3 16,1 3-21,-3 3-1,-1 3 1,-2 3-40,-2 3 45,-2 2-260,-3 2 254,-1 1 18,-2 1-24,-2-1 1,2-1-39,1 17 39,3-17-23,7 18 12,2-30-6,5 2 11,1-10-17,0-4 12,3-2-6,2-1-11,2-5-29,0-3 29,2-3 17,1-4-12,0-1 57,0-4-46,11-15 12,-1-12 0,2-4-391,-19 21 0,-2 0 407,6-17 23,2-4 0,0-2-28,2-1 17,-1-1-6,1 1 12,1-1 5,-2 2-9,-8 15 1,0 0 8,6-20-12,-8 21 1,-1 0 23,3-14 21,-3 4-22,-2 2 17,-2 5-5,-2 3-514,-3 6 525,-3 2 0,0 5 16,-1 4 0,-1 4-22,0 5 1015,-1 3-1060,-1 3 540,1 1-568,0 2 6,0 0 0,-1 4 5,-3 4 12,-2 5 0,-4 7-1,-1 5 18,-4 6-515,-1 6 492,-1 6-912,-2 7 917,0 7-5,10-27 0,1 1 0,0 2 0,0-1-3,1 1 1,-1 1-32,-1 14 0,1 1-967,3-12 1,0 0 952,0 10 1,1 0-60,3 14 7,3-5-12,5-3-330,4-7 324,5-5-11,3-8 6,3-5 0,2-7-1920,2-5 1947,1-7 282,16-7-275,-9-7 44,11-7 481,-11-6-441,0-3-1603,0-5 1630,-1-2 6,-2-3 1692,-2-5-1675,-2 1 34,-2-2 21,-1 2-1534,3-10 1579,-7 13 12,0-5 647,-10 17-659,-3 4 1,-2 3 2185,-2 4-2213,0 2 203,-1 2-237,0 3 3381,0 1-3454,-3 6-5,0 2-6,-3 6 11,0 2 23,0 4-40,0 2-22,0 3-11,0 0-23,2 2-5,2 1 5,0 0-38,4 0-57,3 0-34,2-1-89,5-1-89,2-3-141,1-1-218,2-3-269,0-3-420,0-4-1165,0-3-6033,-2-5 8615,-3-1 0,-6-2 0,-2 0 0</inkml:trace>
  <inkml:trace contextRef="#ctx0" brushRef="#br0" timeOffset="49221">24597 13856 22641,'8'-13'-2582,"-1"8"397,0 30-2312,1 1 4497,-2 3 0,-2-15 0,-1 1 0</inkml:trace>
  <inkml:trace contextRef="#ctx0" brushRef="#br0" timeOffset="49924">24754 14144 20112,'5'-7'4267,"0"2"-3460,-5 5 1321,0 0-2116,4-10-1,-8 28-22,3-11-6,-9 28-4257,2-8 4263,0 1-433,0-1 444,1 0-751,0-1 739,2-1-32,1-3 44,1-2 11,1-4-5,1-2 2363,1-5-2347,0-3 1658,0-3-1663,2-2 0,2-4 5,5-3 0,3-6 1,4-3-12,3-4 0,2-3-2012,1-1 2040,2-2 0,2 0 63,-1 0-57,13-8-34,0 3-5,1 2-17,-6 9 5,-10 11-5,-3 2-23,0 4 6,-3 0-67,3 8 33,-6 0 3387,2 6-3521,-4 7 39,-3-4-5,0 6-28,-2-6-29,-2 0-16,1-1-62,-1 0-33,1-1 4,0-2 30,0-1 49,0-2 85,2-2 83,-1-2 85,5-2 33,-3-4 23,4-1 39,-3-4 27,0 0 35,0-2 22,0 0-1,0-2 47,0 2-2,-1 0 12,-1 2 235,-1 0-286,-3 4-50,-1 0 23,-3 3-146,0 4-12,0-1-5,0 4 17,0 3-11,0-2-1,2 3-10,4-1 5,2-3 16,4 0-27,5-3 34,-3-2-7,5-2 1,-4-3 22,1-1-33,0-5-12,0-2 23,0-3-6,-1-1 23,0-3 5,-1-2 6,-2-2 28,-1-2-3387,-3-2 3421,-1-1-2253,-2 1 2281,-2 1 10,-1 3 1,-1 3-6,-1 3-17,0 4-16,-1 4-29,0 3 2286,-1 2-2364,-1 2 3380,-1 3-3380,-6 11 6,-1 2-6,-7 12-6,3-1 6,-2 6-22,1 2-12,1 4-44,2 2-68,2 3-399,5-13 0,1 3-315,2-1 1,1 1-284,0 0 1,1-1-8689,3 21 9001,1-27 0,0-12 0,-2-7 0</inkml:trace>
  <inkml:trace contextRef="#ctx0" brushRef="#br0" timeOffset="54118">2334 17279 12686,'-40'20'984,"0"1"0,4-2 0,9-6-486,22-10 459,6-2-605,5-1 201,8-3-161,8-2-44,10-5-406,8-2 217,12-4 1,4-1-1695,-19 7 0,1-1 1538,1 0 1,5-1 0,-2 2 21,14-2 1,-3 2-1114,-11 3 0,1 0 1088,14-2 0,-1 1-728,-16 3 0,-2 0 725,3 1 0,-1 0-457,0-1 0,0 1 446,1 0 0,-1 0-14,1 0 0,-1 1-6,0 0 0,0 0 110,-1 0 0,1 1-121,-4 0 1,2 1 405,11-1 0,0 1-372,-14 0 0,-1 0 2,8 0 1,-2-1 14,4 0 5,-8-2 56,-9 1 1928,-6-3-1877,-13 1 2291,-7-2-2325,-10 2 0,-9-1 17,-3-1 44,-7 0 29,-4-1 61,-5 0 1210,-3-2-1109,-3 0-6,0-2-33,3 0-45,2-1 542,3-1-592,6-1-17,4 0-6,5 0-6,5 0 29,3 3 5,2 0 1313,4 4-1335,2 1 73,2 2-157,1 3-51,1 0-44,0 1-6,3 1 5,3 0-5,6 1-16,3 1-7,4 4 1,3 2 11,5 4-6,17 11-6,-8-2 1,13 8-372,-14-5 276,13 10-27,-12-7-102,7 9-1375,-17-9 1090,-4 1-3131,-4 2 2364,-5-1-2664,-6 3-484,-3 1 4294,-9 3 0,4-16 0,-4-2 0</inkml:trace>
  <inkml:trace contextRef="#ctx0" brushRef="#br0" timeOffset="55240">5923 16774 15451,'-4'-4'3602,"1"1"-634,3 3-2536,-62-43-2736,38 30 2444,-13-11 0,0 3 56,15 17-2749,1 2 2637,0 2 957,1 1-1008,1 2-5,0 3-5,3 2-23,0 3 0,2 0-12,-1 9 12,5 5-22,3 1 11,4 1 945,6-5-940,2 0-11,4 0 6,5 1 3398,13 9-3387,-3-7 0,11 6-3409,-7-10 3403,1-1 6,0-2-473,1 0 468,-2-1-12,0-2 11,-4 0 1,-2-1-2124,-6 0 2146,-5-1 2128,-5 6-2111,-8-3 467,-7 5-468,-9-6-16,-8 2-260,-5 0 265,-6 1 1,-6 0-12,-3-1-6,-3 0 2612,0-2-2595,1-2 1,3-4-7,-12 0-27,10-5-45,4-3-73,19-5-123,15-2-117,6-4-554,14-7-2600,17-5-3579,5 0-902,8 2 7877,-14 8 1,-13 7-1,-6 1 1</inkml:trace>
  <inkml:trace contextRef="#ctx0" brushRef="#br0" timeOffset="55603">6289 16920 24531,'-5'-21'39,"0"9"-6,0 27-27,-1 4 22,2 3-11,1 2-23,2-1 29,3 1-18,3-1 1,3-1 5,5-3-5,1-1 22,3-2 0,2-2-17,1-1 6,2-4-1,1-1 24,1-4 16,-1-2 5,-1-1 1,-1-4 11,-2-2 22,-1-5-22,-2-4 112,7-10 5,-2-8-106,-1 0-997,-4-3 985,-9 10 7,-1 0-6,-2 0-12,-2 1 29,-2-7-73,-1 10-1,-1-4-10,-4 10-28,0 5-29,-3 3-22,1 5-22,0 5 953,-2 4-1093,0 5-163,-1 4-213,1 3-1713,3 12 39,3-6-2449,7 9 4734,6-8 0,-2-12 0,1-2 0</inkml:trace>
  <inkml:trace contextRef="#ctx0" brushRef="#br0" timeOffset="56087">7072 17030 26110,'-20'-10'79,"4"10"-68,16 33 11,1 3-10,1 3-1045,0-1 1028,2 3-18,-1-1 23,3 0-5,-2-1-1,2-3 17,-2-2-28,2-3 12,-2-3 250,0-2-245,0-4 16,0-2-27,0-4 17,-2-3 11,0-5 16,0-3 828,-2-3-828,1-12 6,-2-1-5,-2-11-17,-2 0 0,-2-4-23,0-3-328,-3-4 362,1-5 11,-1-6-20,4 8 1,1-1 3,-2-22-1476,3 19 0,1 1 1492,1-19-39,4 2-573,3 1 584,4 1-5,3 3-737,4 4 736,3 5-16,3 5-322,1 5 333,0 6 2134,1 5-2117,-3 7-50,0 3 705,-2 5-672,-1 3 0,0 2 11,-1 3 1050,0 3-1055,1 5 965,7 11-982,-7 0 0,4 9 5,-10-6 1,-2 1-6,-3 1-12,-2 1 12,-3-1 0,-2 1 11,-4 0-6,-4-1-16,-7-1-40,-4 0 122,-5-1-312,-16 7-341,-7-3-760,-2-2 334,2-8-903,15-9-5303,4-4 7225,5-1 0,11-3 0,6 0 0</inkml:trace>
  <inkml:trace contextRef="#ctx0" brushRef="#br0" timeOffset="56835">8031 16920 10738,'9'-49'665,"1"-1"1,-1 1-1,0 3 1,0 1-1,-1 5-281,0 3 0,0 3-34,0 1 0,0 0 305,7-28-61,-1 5-68,-3 8-50,-1 9-1251,-3 9 1167,-3 8 1415,0 9-1622,-3 5 932,0 5-1089,-1 2 1418,0 9-1378,0 4 44,-2 14-28,0 9-17,-3 10-16,-2 10-35,2-23 1,-1 0-6,-1 4 1,-1 0-221,-1 2 0,0 2 203,-2 2 0,0 1-530,-1 1 1,0 0 507,-1 2 0,-1 0 0,0 2 0,-1-1-6,0 0 1,0 0-20,0-1 0,0 1-43,0-2 1,0-1-54,1-1 1,2-1-116,0-1 1,2-1-193,0-2 0,3 0-382,1-3 1,1 0-4079,1 9 1,2-2 3560,1 11 1,1-3 0,1-38 0</inkml:trace>
  <inkml:trace contextRef="#ctx0" brushRef="#br0" timeOffset="57228">8880 16665 24010,'-20'-39'248,"1"0"0,1 2 1,-1 11-81,-1 22-17,-2 1-22,-1 2-23,0 4-28,1 2-5676,0 5 5643,2 1 841,1 5-853,3 0-21,3 5-1,2 1 932,5 3-948,0 16-1,4-7-11,3 13 2050,3-12-2055,4 2-6,3 0 0,4 0 11,2-2-2379,3-2 2367,1-2-113,14 6 147,6-2-5,-1-3-11,-4-5-17,-12-4 17,-9-6 783,-2 2-766,-10-6 3333,-3-1-3327,-5 0-24,-3 2-3205,-8 0 3228,-6 0 0,-8 0 52,-23 2-916,10-4 859,-17 1-6,19-8-34,1-2-28,5-1-67,3-2-151,4-1-1321,0-6-959,11 0-6710,1-5 10011,11 3 0,3 4 0,1 3 0</inkml:trace>
  <inkml:trace contextRef="#ctx0" brushRef="#br0" timeOffset="57620">9305 16874 27068,'-4'-37'-34,"1"22"18,2 49-7,0 5 12,1-8 17,0 1-74,0 12 7,7 1 33,6 5-17,12-9 51,7-13-1,-5-12 12,0-8-3387,-11-8 3382,-1-4 32,5-10 1,-2-10-11,-1-2-12,-2-3-11,-8 7 1,-1-1 27,-2-2-17,0 0-2262,-2 1 2262,1 0 2045,0-7-2190,1 9-134,0-4-925,2 10 50,-2 7-565,2 1-1204,-2 6 3730,1 2 0,-2 0 1,0 0-1</inkml:trace>
  <inkml:trace contextRef="#ctx0" brushRef="#br0" timeOffset="58113">10024 16968 26726,'-16'35'24,"0"0"1,2-1-1,3-2-7,7 8-11,0 21-1,1-14-1065,0 14 1043,1-8 6,2-12-23,0 7 352,0-7-335,0-6-5,0-4 220,0-12-159,0-14-17,0-5-5,0-5 550,-1-5-533,-1-6-17,-2-19-17,0 4 16,1-16-550,1 8 545,1-5-5,0-5-12,4-4 23,0 12 0,2-3-1598,3-2 1,1-1 1583,0 0 0,1 1 5,2 2 0,0 3-454,8-13 451,2 4-1988,0 5 1995,1 5 4,-1 7 223,0 4-244,-2 7 1950,-2 3-1967,0 6 490,-1 2-490,6 4 0,-6 4 3316,4 1-3317,1 10 18,-6 3 5,6 8-6,-3 14 0,-6 9-16,-5 15-175,-12-10 203,-10-2-18,-23-1-16,2-11 11,11-12 1,-3 1-32,-5-2 1,-2-1-130,-4 0 1,-2-1-1717,-9 2 1,-1-1 1287,10-5 0,3-3-826,2-2 0,3-3 1414,-10-1 0,20-2 0,3-2 0</inkml:trace>
  <inkml:trace contextRef="#ctx0" brushRef="#br0" timeOffset="58696">11937 16876 14907,'6'-43'384,"1"1"1,0 2 0,-3 8 1839,-6 14-1893,0 1 1423,-4 3-1468,0 0-95,-3 4-62,-1 2 859,-1 3-932,-3 2-11,-3 2-6,-1 4 2935,-5 1-2952,-1 6 17,-2 2 0,0 4-22,1 1-28,-7 14 0,6 4 469,3 1-480,10-1 11,10-11 5,6 1 29,4-1-3346,8 0 3306,6 0-5,7-2-6,5 0 17,4-3-23,4 0-1184,3-1 1201,0-2 17,-1 0 0,-3-1-5,-4 0-12,-6-1-598,-6-1 609,-7 0 2426,-5-1-2403,-7-1-17,-2-1 5,-6 1-16,-4 0 39,-7 0-22,-8 1-1,-7 1 6,-7-1-1378,-5 1 1395,-5-3 428,-3 1-462,-1-3 6,1-1 6,2-3 5,3-1 0,5-2 0,5 0-44,4-2-51,6-1-96,5-2-151,3-1-240,5 0-387,4-1 2545,3 0-4819,4-2 2558,6 0 0,-4 3 1,4 0-1</inkml:trace>
  <inkml:trace contextRef="#ctx0" brushRef="#br0" timeOffset="59605">12715 16824 16700,'0'-3'5198,"0"1"-2397,0 2-2174,-61-26-475,37 22-2222,-12-9 0,0 4 2160,17 17-29,0 2 530,-1 2-546,0 4-56,-7 12 0,6-4-6,-4 11-11,10-8-28,4 1-17,3 0 6,4 0-6,3-1 3237,6 0-3243,3-3-16,8-2 5,5 0-22,4-5-11,3-1-11,5-4-12,3-2 0,3-2-749,0-4 766,-1-1 17,-2-2 28,-3-1 51,-1-3 33,-5-2-2957,-3-1 3013,-4-2-90,-4 2 118,-4-2 68,-4 3 21,-3 0 822,-1 1-810,-3 0 3336,0 0-3381,-1 1 141,-1 0-163,-1 1-40,-1 0-5,-2 2 0,-1-1-17,-1 1 0,0 1 45,-5 5-73,4-1 5,-3 5-27,6-3-6,1 1-6,1-1 17,2 1-11,0 0 17,5 3-17,1-3 11,7 2-5,1-4 11,6-1-3404,2-2 3393,4-2-859,1 0 847,4-2-1985,0-2 1980,2-3-6,0-2 6,0-1 50,7-5-17,-11 2 12,3-4 5,-15 3 0,-2 1 23,-5-3 22,-2 1 2042,-3-10-1998,-4-6 843,-5-11-909,-1 8-1,-3 1 1,3 10 0,0 1 3397,2 2-3381,0 1-3391,3 2 3385,0 3-16,1 3-22,0 2 5,2 1-28,0 2 1,4 1-7,5 1-10,-1 2 10,6 0-10,-2 2-18,2 2 3382,9 7-3371,-4 0-4,6 5-12,-7-2 5,1 1-3369,1 2 3392,0 2-399,0 0 427,0 0-2164,0 0 2136,-1 0-567,-1-1 545,0-1 1835,5 6-1869,0-4 34,-2-1 11,-3-4 5,-9-8 17,-1-2 379,4-2-379,-3-2 12,4-3-18,-3-3 1,0-3 3011,5-9-2989,-5 3 0,2-8-6,-6 5-5,-1 0-2051,-2-2 2073,-1 1-309,0 0 337,-2 3 107,0-4-79,0 7-22,-1-1 11,0 9 0,-1 2 3199,0 2-3238,0 2 412,0 4-485,0 2-17,0 5 40,0 3 10,0 3-5,5 15-45,4 6-5,3 1 22,3 0-241,22 10 45,-10-17-210,2-4 0,1-1-1575,3-4 883,10 3-571,-13-11-2100,-1-4 3797,2-2 0,-15-5 0,-2-1 0</inkml:trace>
  <inkml:trace contextRef="#ctx0" brushRef="#br0" timeOffset="59789">14122 16785 24267,'-28'-39'84,"-1"0"0,3 0 0,7 16-252,17 26-72,2 3-684,8 11-1810,8 7-2150,2 1 4884,8 4 0,-16-19 0,2 1 0</inkml:trace>
  <inkml:trace contextRef="#ctx0" brushRef="#br0" timeOffset="60329">14351 16886 19136,'3'33'-8,"0"1"0,5 27 1744,1-25-1742,1 2 17,1 0-16,1 1-7,1 0 1,2-1-22,0-1 1511,1-1-1478,0-1-12,-2-3-1205,-1-1 1200,-4-2 1978,-1 5-1950,-4-10-22,-1-3 610,-2-12-582,-7-13 0,-1-2 11,-6-8-6,-10-13-22,-4-10 14,8 10 0,0-1 8,-10-19 6,4-2-33,11 11 10,2-2-10,3-1 27,3-1-11,2 1-204,2 0 193,2 0-476,3 1 487,3 3-5,3 1-1,3 4-5,2 2 3049,13-7-3082,11 3 2,-12 15 0,1 2-3052,19-6 3095,-1 9-1030,-2 8 1002,-10 3 362,8 2-379,-3 8-6,0 7 11,7 10 11,-15-2 2439,-9 2-2439,-12-6 1700,-5 0-1677,-4 0-1,-6 0 23,-18 8-11,-2-8-23,-2-2 1,-2-2-306,-12 1 302,5-4 1,0-1-3,-6-1-73,8-4 0,1-1-106,1-2-191,-5-1 39,23-1-1080,6-1-1632,5-1 3054,5-4 0,0 4 0,1-2 0</inkml:trace>
  <inkml:trace contextRef="#ctx0" brushRef="#br0" timeOffset="60737">15218 17000 27275,'11'-60'153,"0"1"0,0 4 0,-3 10-113,-2 17-18,0 0 17,0-3-16,-2 1-4252,0-3 4245,-1 0-4,-2-1 633,0-1-611,-1 2 11,-1 3-12,-1 3 18,-2 5 5,0 4-6,1 6 6,-3 4-73,0 5 3270,-3 6-3298,-8 13 45,3 4-11,-8 11 22,6-1-136,0 2 131,3 4-1,3 3-3240,3 2 3235,3 1-17,2 2-218,4-2 190,11 20 56,1-16-204,-2-16 1,4-1 180,5 0 1,3-4-309,17 15 278,-12-16 0,2-1-70,17 6-44,1-5-96,-17-9 0,-1-2-112,13 3-96,4 1 2675,-26-12-3005,-6-3-268,-5-1-17,-2-4-1032,-3-2-1196,-1-4 3303,-1-5 0,-3 6 0,1 0 0</inkml:trace>
  <inkml:trace contextRef="#ctx0" brushRef="#br0" timeOffset="60953">15208 16863 19771,'-42'-18'993,"0"-1"0,1 2 1,12 1-541,23 10 626,-1-2-787,7 4 172,-1 0-301,4-1 99,2-1-144,5-1 83,18-3-106,-1 0 12,16-2-194,-4 3 154,5-1-25,-11 3 0,1 0 3,19-3-709,-18 3 1,-2 1 669,13-3-6,-2 1-11,-3 2-6,-3 0-22,-3 2-17,-5 1-208,0 1-21,-11 1-242,-2 1-492,-13 2-1068,-3 3 2087,-6 4 0,3-4 0,-3 0 0</inkml:trace>
  <inkml:trace contextRef="#ctx0" brushRef="#br0" timeOffset="62183">16878 16331 24083,'-11'35'227,"0"1"1,0-1 0,-1-1-172,0-4 0,-2-1-1587,0 1 0,-2 1 1570,1 0 0,-1 1-20,-1 1 1,1 0-1206,-1 0 1,1 1 1193,0 0 1,1 0-12,0 1 0,2 0 283,0-1 1,2 1-348,0 15 0,3 1-12,2-13 1,3 0-718,6 23 0,7-1 588,-1-26 1,4-2-278,21 18 1,7-3 210,-10-21 0,1-4-52,15 8 1,3-3-503,-8-11 0,-1-3 190,3 0 0,3-2-2057,-1-3 1,4-2 0,-4 0 367,5-1 1,-2 0 2326,16 0 0,-7-2 0,-19-2 0,-15-1 0</inkml:trace>
  <inkml:trace contextRef="#ctx0" brushRef="#br0" timeOffset="62802">17887 16607 19165,'-3'-7'2117,"1"2"-1479,2 5 2572,0 0-3065,-16-60-111,11 45 0,-11-43-18,16 71-3396,0 2 3396,0 12-97,2 1 92,-1 5 0,1 3-414,-1 3 392,1 1 28,-1 1-2116,0 0 2099,1 0 618,-1-6 1,0 0-642,0 9-121,0 19 144,0-37 347,-1 1-330,0-11 2890,0-2-2711,-3-11 1293,-8-17-1428,0 2 388,-6-15-371,6 4-3419,1-3 3386,3-2-12,0-2-10,4 1-18,1-2-5,3 0-28,10-12 28,1 10-11,10-7 5,0 16-22,4 3-288,4 3 283,3 4 5,2 3 0,4 3-11,-1 3-1,1 3-44,-4 2 0,0 0 23,9 2 35,-11 0 1,-1 0-25,-3 2 16,-2 0 1,-4 0 16,-1-1 17,-5 0 11,-1-2 305,-4 0-232,1-5 3353,-5 0-3387,0-4 1,-3 0 22,-2-1-12,0-2 6,-2-2 68,-1-8-51,0 3-6,0-6 113,-3-1-68,1 5 0,-3-5 17,1 9 6,0 1-18,1 2-4,1 2-35,0 4-50,1 2-39,0 3-112,0 0 84,0 8-5,-1 12 16,1 16-11,-1 3-716,2 7 683,0-9-35,0 2-16,0 1-67,1 1-50,1 2-79,2-1-1030,4 18 207,-1-14-1736,4 9-718,-1-19 3585,3 0 0,-6-16 0,0-2 0</inkml:trace>
  <inkml:trace contextRef="#ctx0" brushRef="#br0" timeOffset="63224">18765 16564 21850,'4'-41'188,"0"0"1,0 3 0,4 8-133,13 19 921,6 2-943,4 2 312,5 2-346,3 2-65,3 2 4,20 2 10,-15 2-21,12 1-24,-23 1-66,-4 0-2832,-3-1 2686,-2 1-112,-3 0-140,-4-1-236,-3 0-307,-5 0-325,-3-1-120,-5-1-457,-2 1 3112,-6-1-3454,-3 0 302,-5 0-2763,-4-1 4197,-3 0-1130,-2-1 2290,-1 0 330,0-2 309,2-1 302,0-3 151,1 0 1809,-5-4 604,5 2-1422,-10-6-1640,13 6-140,-4-3 2590,8 3-2848,1 3-107,3 0-95,1 1-95,2 2-101,1 0-90,1 2-67,1 0-27,0 3-1,-1 2 11,0 6 1,-1 4-18,-1 4 12,1 4-11,0 2-1,2 4 1,0 2-29,2 3-5,0 2-44,2 0-320,5 21-28,0-15-990,1-5 1,2 0-574,2 5-2571,6 12-4111,-6-24 8665,0-5 0,-7-12 0,-1-6 0</inkml:trace>
  <inkml:trace contextRef="#ctx0" brushRef="#br0" timeOffset="63890">19523 16587 18196,'0'-9'4643,"1"2"-3797,-1 7-180,0 0-111,8-65-631,-5 43 227,1-15 1,1 3 203,-3 25-226,0 3-62,0 3-27,2 2 16,3 5-23,0 3-22,5 5 6,0 5 6,1 4-1,0 4 12,0 5-125,-1 2 102,-1 3-6,-3 1 12,-1 2-17,-3-2-17,-1 1 6,-2-2-11,0-1 5,-1-2 11,0-2 1,-1-3-18,-1-4 29,-2 2 0,0-10 22,1-1 39,2-10 472,-1-2-466,2-2 5,-1-4-50,0-3 0,0-5-11,0-4 11,0-4 6,0-2 5,1-3 17,2-2-11,0-1 11,2-2 5,2-1-5,2 0 28,6-17-50,-1 12-408,5-10 408,-2 16-18,0 3-4,1 2-1,1 5 28,0 1-45,1 5 1,1 1-1,1 4-22,0 3 28,1 2 0,0 2 0,0 2-5,10 7-1,-9-1-5,6 6 11,-11-1-17,-1 2 11,-1 1-5,-1 3-3246,-1 0 3257,-2 1-28,3 7 34,-6-4-34,0 4 17,-6-8-6,-1-2-34,-2-1 51,0-2-5,0-1 5,0-3 267,-2-1-245,1-3 3398,-2-2-3386,2-1-1,-2-1-10,1-1-1,-2-3 12,0-4 16,0-2-22,0-3 6,2-2-12,1-1 1,0-2 5,4-2 5,1 0 18,4-2-29,2 0 17,4-1 0,2 0-11,2 2 17,2 2-34,2 2 1,1 2-24,1 4-10,-2 1-6,2 4 6,0 2 16,-1 2 23,13 9-17,-8 1-17,9 8-11,-11 0 28,-1 4-950,-1 3 939,-2 2-28,-3 4-17,-3 1-34,-3 4-83,-3-1-85,-4 3-168,-2-2-234,-3 0-388,-1-1-811,-1 0-3899,-2-3 5758,-2 4 0,1-17 0,1-1 0</inkml:trace>
  <inkml:trace contextRef="#ctx0" brushRef="#br0" timeOffset="64216">20980 16451 19714,'1'-9'3859,"1"2"-3103,-2 7-140,13-60-117,-9 38-306,3-12 0,1 1 250,-5 19-348,-2 6-50,2 1-17,-3 10-23,1 5 12,0 8 11,0 6-3386,-1 7 3397,0 5-1635,0 4 1624,-4 4-871,-1 2 871,-3 2 17,-3 2-34,1 0-6,-2 1-5,0-1-5,2-3-6,0-2-6,5-3 2170,2-3-2153,1-3 5,6-5-5,2-2-11,4-6 28,4-3 0,3-4 5,4-4 12,4-3-816,4-4 776,6-1-16,4-3 999,4-2-1078,-10-2 0,1 0-95,21-4-147,-20 2 1,0 1-173,13-4-247,-4-1-436,-3 0-914,-4-1-4346,-4-1 6458,-1-4 0,-15 9 0,-2-1 0</inkml:trace>
  <inkml:trace contextRef="#ctx0" brushRef="#br0" timeOffset="64465">21611 16167 24709,'48'21'43,"-1"-1"0,-2 1 0,-8 2-9,-12 25-1,-3 6-249,-12-25 1,-1 3 190,0 14 0,-3 5-70,-1 5 0,-3 1-17,-1 1 0,-1-1-764,-4 0 0,-2-4 467,-2-14 0,-1-2-384,-1 0 1,-2 0-1544,-1-1 0,-3 0 2336,-3 4 0,0-3 0,-2 3 0,-2-2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2T14:37:58.674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2761 2969 13345,'0'-7'2616,"0"1"-1748,0 6 2980,0 0-3478,-49-64-2972,26 44 2706,-7-16 0,-2 4 47,5 26-39,-2 3-888,-3 3 832,-3 6-12,-2 3-16,-3 8 12,0 4-24,-3 3-10,3 5 0,1 1-46,4 4-180,5 1 197,4 1 1,9-2 11,6 1-12,6-4 1,8-1 0,5-3 1513,10-2-1508,6-4 12,7-2-6,6-4-1,6-1-10,5-3 0,4-2 1145,1-1-1145,1 0-6,-18-3 0,-1 1-597,14 3 592,7 4 22,-30-4 27,-9 2 7,-9 0 285,-9 3-263,-11 1-11,-10 2 5,-13 0-284,-11 1 281,4-4 0,-3-1-735,8-3 0,0 0 718,-12 2 1,-3 0 8,-2-2 0,3-1-683,12-3 1,0-1 668,-10 1 1,2-1-341,-9-3 332,9-4-23,9-4-56,10-4-386,8-13-269,10 4-952,11-9-2649,12 8 4329,14-5 0,-12 12 0,3 0 0</inkml:trace>
  <inkml:trace contextRef="#ctx0" brushRef="#br0" timeOffset="983">2996 3397 17848,'-8'0'2555,"3"0"-1855,5 0 1356,0 0-2000,63-49-28,-33 28-300,17-13 0,-1-1 317,-17 11 0,7-9-6,-18 8 6,-3 0 44,-3-9-33,-5 9 6,-2-6 165,-8 13-160,-3 3-5,-5 1 0,-5 3 10,-3 3 1,-3 3 11,-3 3 0,-2 1 0,-2 4 6,1 3-23,0 6 34,-9 13-729,10-3 650,-6 12-11,15-7-5,2 4 210,4 2-205,4 1-3111,4 17 3094,8-11-16,6 9-388,8-16 387,5-3-5,6-3-22,4-4-12,4-3-27,4-4-40,0-4 0,2-3-257,18-4 179,-16-6-17,13-6-146,-6-14 264,-14 0-201,7-11 296,-20 5 22,-5-2 152,-4-4-141,-4 1 79,-1-14-28,-5 12 22,0-8 179,-5 16-151,0 4 748,-3 2-703,0 4 5,-2 3-5,0 4 3249,0 2-3299,1 3 319,1 2-398,0 2-22,1 0-6,1 3 6,0 10-12,0 2-5,4 22-5,0-8-553,2 11 542,-2-7-33,-1 1 49,0 3-6,-3-1-446,1 0 463,-2-2-17,-1-2 6,-1-4 12,0-5-18,1-4 529,0-6-484,2-5 44,0-4-27,0-3 0,0-7-23,3-3-16,2-8 11,4-5-5,3-5 172,2-3-167,2-4-748,2-1 776,1-1 0,2 0-3003,2 2 3020,-1 1-1656,1 1 1656,-1 3-771,-1 3 749,-2 4 225,-1 3-253,-2 4-12,-2 4-11,0 3 1961,-1 2-1955,1 4-18,0 1 2180,0 4-2168,1 2-6,0 5 2002,1 6-1996,5 16-11,-7-4-723,4 12 723,-10-9-6,-1 2-95,-3 0 84,0-1 6,0-1-6,0-3 6,1-3-1,1-3 1,3-5-12,8-2-5,-1-8 17,8-1 5,-1-10-22,4-3-396,4-7 413,6-5-12,2-3 23,2-2 6,0-2 2,-13 8 0,-1 0-76,13-9 90,9-6 1,-20 12 4,-4 3-138,-2 0 122,-3 3 0,-4 1 0,-2 2 0,-4 4 390,-2 1-390,-3 3 995,-3 2-1001,0 1 259,-2 9-259,0-1 18,0 8-18,0 0 0,-2 2-5,2 0 6,-2 1 5,1 0 0,0-2 0,2 1-12,1-2 1,5 5 11,1-8-5,3 2 10,-3-8-5,0-2 0,-1-2 11,1-1-16,5-3-12,-1 0-67,4-4-521,4-3-39,-6 3-302,4-4-696,-8 5-2508,-3-1-4655,-2 3 8805,0-1 0,-4 3 0,0-1 0</inkml:trace>
  <inkml:trace contextRef="#ctx0" brushRef="#br0" timeOffset="2332">5212 3376 16131,'21'-45'987,"-1"0"1,0 0-1,-7 6-521,-11 19 1235,-4-5-1382,-2 12-56,-5 1-50,-3 3 446,-4 2-508,-2 2 226,-5 3-260,-3 3-38,-3 5 453,-2 4-498,-1 4-816,0 5 788,2 3 10,1 2-10,2 3-12,5 1 18,4 2-24,6-1 7,5 1-1,3-1 1,9-2 10,4-1-5,9-3-220,5-2 232,5-5 4,3-1-1361,2-5 1356,3-3-5,-1-4 592,1-1-576,-3-7-10,-1-2 27,-2-6-11,-2-4 5,-3-3-230,-3-3 242,-3-2 203,-2-2-209,-4-2 12,-2 0 1764,-3 0-1759,-2 2 23,-1 1 82,-3 4 35,-1-4-79,-1 9 7,-1-1 275,-1 11-320,0 2-29,-1 2-33,0 2 5,-1 0-10,0 4-7,-1 3-10,-2 4-18,-2 13 1,3-2 16,0 22-11,4-14-11,4 12-560,3-12 509,3 2-27,4-2-35,2 0-44,3-3-160,1-4 59,1-3-33,0-3-364,11-3 313,-6-7 29,9-1 50,-8-10 95,2-2 78,1-6 79,1-3 50,-1-2 6,-1-2 28,-4-2 16,-2 0 23,-3-2 0,-1 0 40,-2 1 4,-2 0 12,-1 2 28,-1 2 28,-2 2 23,-2 3 10,-1 2 546,-1 3-590,-2 3 47,0 0-131,-1 3-62,-1 2-5,0-1-6,1 2 0,0 3-12,2 2 7,-1 5 5,1 3 0,0 4-11,-1 3-1,-1 4-4,0 17-1,-2-8-252,-2 12 230,1-13-6,-1-1 23,0-2-17,2-3 5,4-4 6,0-3-11,4-5 22,0-4-11,1-5 6,2-2-6,1-6 5,4-4 18,3-4-12,2-4 6,3-3 246,1-2-230,0-1 1,1-1 22,0-1 17,10-8-34,-9 8-672,9-5 666,-12 12 1,-2 3-17,-2 3-12,-3 3 12,-1 4-11,-2 1 11,-2 2-29,1 2 35,5 6 660,-2 0-666,4 6-23,-4-1 1,2 0-1,2 0 12,3-1-6,2 0 0,3-4 0,3 0 11,3-4 6,0-2-12,2-4 7,-1-2-35,-2-5 12,-1-4 5,-3-3-622,-3-5 628,-4-1 11,-5-3 0,-3-3-22,-6-2 6,-2-5-18,-3-23 29,-1 10 8,-1 6 0,0 0-2547,1-6 2544,1-12 17,-1 27 11,0 5 17,-2 7 0,0 3 462,-1 5-378,-2 3-84,0 4-23,-1 3 2696,2 3-2712,0 5-6,-1 5-6,0 7 1,-1 6-6,0 6 0,1 6-824,1 5 807,2 8 0,1 4-2239,2 5 2161,4 5-3,-3-30 0,1-1-70,1 2 0,1 0-76,1 0 0,0-1-783,1 0 0,2 0 582,-1-1 0,2-1-715,13 25-414,1-7-795,2-7-2179,0-7 4548,2-6 0,-15-14 0,-1-2 0</inkml:trace>
  <inkml:trace contextRef="#ctx0" brushRef="#br0" timeOffset="2688">6783 3402 21304,'54'-4'9,"-1"0"0,-5 1 1,-3 1-21,15 5-1,-12-1-4,13-1-7,-20-2-5,-2-3 6,-3-2 4,-1-3 13,-3-2 28,10-6-1,-13 3 68,12-9 5,-23 9 45,1-3 50,-11 7 90,-5-1 62,-1 2 505,-2 0-35,-1-1-454,-1 3 107,-1 0 17,-2 3-255,3 1-148,-1 2 226,2 0-294,1 4 0,-2 4-11,1 13 0,1 0-11,0 11 0,1-4-507,2 3 417,3 2-235,2 0-6,2 2-196,0-2-307,3-1-460,-1-3-1109,0-3 2414,-1-1 0,-5-11 0,-1-2 0</inkml:trace>
  <inkml:trace contextRef="#ctx0" brushRef="#br0" timeOffset="2855">7658 3102 17932,'-4'-7'2292,"1"2"-1951,3 5-2190,0 0-2133,18-5 3982,1 18 0,3-14 0,-8 15 0</inkml:trace>
  <inkml:trace contextRef="#ctx0" brushRef="#br0" timeOffset="3071">8326 3265 21229,'-48'-15'476,"1"0"0,3 0 0,7 5-229,8 10-68,2 4-67,2 5-3590,-9 15 3512,9-2-18,-4 13 699,9 12-715,10-8 797,0 15-814,15-15-17,6 0-441,9-1 374,9-3-134,6-5-1847,7-15 0,11-1 0,-6-2-2393,-11-3 0,0-1 4615,12 2 1,5-1 0,-12-4 0,-15-5 0,-10 0 0</inkml:trace>
  <inkml:trace contextRef="#ctx0" brushRef="#br0" timeOffset="3557">9603 3135 21293,'-8'-56'846,"1"0"0,1 13 0,0 4 38,-8-12-564,6 32-108,-3 0-111,7 14-39,0 2 17,2 35-62,0-3 5,2 33-1280,0-5 1255,2-6 0,1 2-1399,-2-10 1,2 1 1376,0 17 0,1 0-26,-2-14 0,1-2-810,0 2 1,-1 1 644,1-1 1,0 1-186,0-1 1,0 1-258,1 0 0,-1-1-504,1 0 0,-1 0-1239,0-3 1,1 1 2296,1 4 0,-1-4 1,0 3-1,1-5 1</inkml:trace>
  <inkml:trace contextRef="#ctx0" brushRef="#br0" timeOffset="4506">9517 3648 16768,'-5'-9'3456,"1"2"-2689,4 7 370,0 0-722,-40-65-1258,28 46 935,-10-17 0,3 4 15,17 26 208,3 2-315,5 2-22,5 1-12,10 2-33,7 3-34,8 1-90,7 2 29,7 2-23,6 0-65,-12-3 1,1-1 97,-10-1 1,-1 0 5,11 0 1,0 0-62,-3-2 0,-3-2 117,18-1-1443,-15-3 0,-3-3 1589,0-5 44,3-7 35,-21 2 44,-7-3 45,-5 0 28,-5-3 34,-2 1-1629,-6-2 1640,-3 2 17,-5 2 2256,-5 0-1937,-15 0-330,6 6-35,-12 1-49,10 10 78,-12 5-208,10 4 46,-19 28-124,29-8 6,-4 21-12,23 2-16,8-12 5,6-4 1,4-1 2135,13 5-2133,-8-14 0,1-1-14,15 3 17,0-5-11,-2-4 0,-3-6 11,-5-5-6,-4-3 18,-4-5 4,-3-4-2975,-3-7 2982,-2-6-6,-3-5-107,-2-3 130,-3-3 10,-1 0 17,-2-1 23,-3 1 11,0 2 0,-3 1-6,-2 3 11,0 4 812,-2 3-811,1 4-29,-1 3-16,1 4 3299,-1 3-3344,2 3 204,-1 3-221,0 4-5,-5 16 5,5-2-51,-3 29-5,8-16-662,2 15 534,6-13-108,5 3-134,6 1-162,4-1-132,0-13 1,1-1-54,16 8 378,-12-12 0,3-3-456,14-3-107,2-4 12,1-6-864,0-5 1267,0-4 302,-2-6 213,-2-6 134,-3-3 113,-3-6 122,-5-3 146,-2-4 153,-6-4-32,-2-1 983,0-17-863,-9 15-732,-1-11 592,-8 21-84,-4 2 427,-4 3-556,-4 5 896,-5 2-1031,-2 5-48,-2 4 181,-8 3-306,6 3-28,-4 6 772,8 4-794,3 7 10,0 5-16,1 5 0,2 5-1064,2 8 1064,1 3-34,2 7 7,2 5-12,4-12 0,1 1-23,4 20 31,0-21 1,3 0-15,8-7 1,3-2 27,12 12 3,-9-19 1,1-2 2,9 0-617,-4-8 645,-4-6 12,-3-5 4,-3-6 7,-3-4-18,-1-5 977,-3-4-965,0-2 11,-3 1 0,-1 0 716,-3 2-705,-1 2-17,-1 5-16,-2 2-17,1 3-6,-1 3-11,0 12 6,0 2-1,0 14-5,1 2-3381,0 7 3393,1 6-12,0 7-926,1 6 904,-2 7-1,-1-29 1,1 1-29,-1 3 1,0 1-15,0 1 1,0 0-40,-1 3 1,0-1-624,0 1 1,-1 1 485,-1-1 0,0 1-92,-2-1 0,0-1-79,-2 0 0,-1-1-547,-2-1 1,-1-1 571,-1-3 0,-3-1 115,0-3 1,-2-3 2,-20 20 258,-2-15 1845,1-15-1683,1-11 62,3-16 50,6-9 67,5-14 52,8-10 15,7-12 83,8-8-307,5 26 1,3-1 93,2-3 0,4 0-139,3-2 1,3 0 35,3-2 0,2 1-92,2 0 1,2 0-20,0 2 1,2 1-35,0 1 1,0 1-17,-1 4 0,2 1-188,10-10 0,0 2-182,-10 12 1,-1 0-660,8-7 1,0 2 1025,-8 10 0,-5 3 0,4-3 0,-2 3 0</inkml:trace>
  <inkml:trace contextRef="#ctx0" brushRef="#br0" timeOffset="5380">2563 4836 11054,'-48'-7'390,"1"-1"0,5 2 1,6 0 35,11 3-73,9 0-247,8 1-67,4 0-55,3 1 44,7 0 201,4 0-22,11-1 12,9 0-1229,11 0 1379,13-2-123,-21 3 1,2-1 47,6 0 0,2-1 14,6 1 1,3 0-35,6-1 1,2 0-1121,-16 1 0,1 0 1,1 0 960,4-1 1,1 1 0,0-1-23,5 1 0,0 0 1,1-1-600,4 0 0,1 0 0,0 1 558,-12-1 0,1 1 0,0 0 0,0 0-356,3-1 1,1 1-1,-1-1 1,2 1 350,2-1 1,0 1-1,1 0 1,1-1-172,1 0 0,1 0 0,1 1 0,0-1 158,-11 0 1,0 1 0,1 0 0,-1 0 0,1-1-4,2 1 0,-1 0 1,1-1-1,0 1 1,0-1 2,1 1 1,0 0 0,1-1 0,-1 1-1,0-1-18,2 1 1,-1 0 0,0-1 0,1 1 0,-1 0 26,1-1 1,0 1 0,0-1 0,0 1 0,0-1 0,0 0 1,0 1 0,0-1 0,0 1 0,0-1-11,0 1 1,0-1 0,0 0-1,0 0 1,0 0-3,-2 0 1,0 0-1,0 1 1,2-1 0,2 0-1,-5 0 1,2 0 0,2-1 0,1 1 0,-1 0-1,-1 0 1,-3 0-15,8 0 0,-4 0 0,0 0 0,0 0 0,3 0-10,-9 0 0,3 1 0,0-1 0,1 0 0,-1 0 0,-2 1 0,-3-1-3,15 1 1,-5-1-1,-1 0 1,0 1-11,-1 0 1,0 0 0,-1 0 0,-1 0-26,-1 1 1,-2-1 0,1 1 0,-2 0-62,-2 0 0,-1 0 0,-1 0 0,0 1-382,12-1 1,0 1-1,-2 0-1329,-5 0 1,-1 0 0,-2 0 92,-7 1 0,-1-1 1,-2 1 1708,10 0 0,-6 0 0,3 0 0,-23 0 0</inkml:trace>
  <inkml:trace contextRef="#ctx0" brushRef="#br0" timeOffset="6131">12297 3345 15137,'-5'0'1205,"0"0"-4143,5 0 3380,63-22-100,-23 13-265,8-5 1,2 1-14,-17 7 0,-2 3 205,4-1 1,1 0-250,1 0 0,1 1-9,2 0 0,-1 1-6,0 0 1,2 1-1,14-1 1,0 1-6,-14 1 0,-2-1-14,10 1 0,-2 1-30,5 2-35,-12 2-22,-11 2 23,-11 1 2465,-10 0-2443,-11 1 1764,-10 1-1837,-35 6 85,0-3 271,12-5 0,-4 1-218,-2-2 0,-4 1 1,3-1-1201,-1 1 0,0 0 1208,-1 0 0,-3-1 0,2 1 53,-7 3 0,5-1-117,11-3 1,1 0 102,-16 5 0,4 1-34,5 1-10,0 4-1,29-5 433,13 4-349,22 0-56,7-2-5,20-3-29,1-7-814,8-2 809,-25-2 0,0-1 0,1 0 0,1-1-489,15-2 1,0-1 502,-12 0 0,-1 0 11,10-3 1,-1-2 52,9-5-479,-8-3 558,-9-2 5,-10-2-16,-10-1-34,-10-5-34,-8-2-16,-10-2 22,-9-1-1645,-6 1 1796,-7 2 102,-2 3 1661,-17-5-1589,13 11-39,-7-3-40,22 13 891,6 2-1019,6 2 487,6 3-628,3 2 2996,5 0-3023,3 1-12,6 3-5,7 2 2,12 8 1,4 2-14,13 8 242,-7-3 1,1 1-255,8 12-2960,0 3 2921,-5 5-56,-8 3-78,-11 2-179,-12 4-454,-13 0-712,-15 3-3287,-16 1 4811,5-24 0,0-1 0,-3 2 0,-4-1 0</inkml:trace>
  <inkml:trace contextRef="#ctx0" brushRef="#br0" timeOffset="15067">15314 3575 11702,'-7'-45'509,"1"0"1,-1 0-1,-2-14 1,1 6 588,3 19 0,0 5-516,-2-4-167,-1-6 1923,4 31-2232,1 5 811,1 4-895,1 7 23,-1 9-6,0 14-270,-2 13 242,0 16-285,1-24 1,0 3 267,-1 5 1,1 2-32,-1 4 1,-1 2-26,1 4 1,-1 2-1277,0 3 1,0 0 1197,1-18 0,1 0 0,-1 1-450,1 0 0,-1 1 0,0 0 78,0-1 1,1 1-1,-1 0-722,0 0 1,0-1 0,0 1-97,1-3 1,-1 1 0,1-1-1290,-2 19 1,0-2 2567,1-8 1,0-2 50,2-7 0,-1-5 0,0 2 0,2-17 0</inkml:trace>
  <inkml:trace contextRef="#ctx0" brushRef="#br0" timeOffset="20821">14642 4196 19759,'-4'0'493,"1"0"-241,3 0-230,74-47-2316,-33 29 2238,-1-1 0,10-5 0,-5 6-781,-10 9 0,-1 2 431,16-3 0,1 1-681,-9 2 1,-1 2-1886,-1 0 1,-1 0 2819,-2 1 0,-3 1 1,3 0-1,-15 1 0</inkml:trace>
  <inkml:trace contextRef="#ctx0" brushRef="#br0" timeOffset="21879">16080 4042 20480,'-44'-29'179,"0"-1"0,3 3 0,4 7-89,10 19-23,-5 3-22,-2 5 17,-21 15-34,11-2-17,15-5 0,0 2 0,-21 21-22,17-7-17,-2 10 6,22-13 1122,7-1-1128,4-1 11,8-1-5,4-2 5,8-1 6,5-4 22,4-3 0,3-4 115,2-4-115,0-4 12,2-2 10,-3-5 1,0-2 11,-2-6-12,-2-3 23,-2-3 12,-2-2 10,-4-2 6,-2-2 6,-3 0-2811,-3 1 2827,-2 0-11,-2 1 442,-2 3-431,-1 1-5,0 4 17,-2 4 143,0 1-244,0 6 3369,-1 0-3374,1 8 4,-1 2-32,3 8 27,-1 3-11,2 2-11,-1 5-1,1 1-27,0 2-11,1 1-859,1 0 819,1-1-509,9 8 442,-2-10-17,8 3-44,-1-13-51,2-6-39,4-4-28,3-3 11,5-5-251,0-4 375,4-6-27,-1-4 172,1-5 40,-2-2 32,-3-3 29,-4-2 6,-6-2 109,-5 0-71,-5 0 23,-7 2 28,-4 3 6,-2 3 11,-6 2 16,-2 2 286,-4 4-303,-3 3-27,-1 2-45,0 5 872,1 1-928,1 5-11,2 3-17,2 4 273,1 5-268,1 2 1,2 4 11,2 1-12,1 4-5,2 0 6,1 3-23,0-1-571,2 3 577,0-3-1,0 1 1,0-2 0,-2-2 11,0-1 0,-2-3-11,0-4 33,0 1 73,0-8 6,0-1 11,1-8 583,0-5-650,1-4 16,1-5 18,2-4 5,1-2 16,2 0 1,1 0 6,1 1-18,0 2-22,0 2-27,0 4-12,-1 3-17,0 3-6,1 3-5,1 4 6,0 3-6,2 6-6,0 6 12,1 7-12,1 6-409,0 7 404,1 7-907,-1 4 890,0 4-23,-2 3-27,-3 2-51,-4 2-67,-6 4 47,-4-31 1,-1 1-70,-3 2 0,-3-1-82,-2 1 0,-3 1-372,-12 13 0,-4-1 439,7-13 1,0-2-428,-10 8 1,0-3 653,-12-3 96,4-14 38,6-11 29,7-16 222,0-28-82,15-4 17,1-24-470,17 6 414,8-5-935,-2 28 0,3-1 749,2-1 1,2 0-20,4-1 1,2 1-116,2-2 1,2 0 80,3 1 1,2 1-462,2-1 0,1 1 453,1 1 1,1 1-7,0 1 1,1 2-4,0 0 1,0 2 5,-1 1 1,0 2-12,-1 1 1,0 2 2,-1 0 0,0 2 0,-1 1 0,-1 0 0,-1 2 0,0 0 0,-1 1 0,-1 0 11,24-12 66,-3 1-49,-7 2 930,-7 1-919,-8 0-1175,-8-1 1208,-8 1 919,-6 0-890,-6 1 0,-6 0 5,-4 4 480,-5 1-490,-2 4 16,-2 0-6,1 4 1010,0 1-987,3 2 3369,3 2-3408,3 2-34,4 0-34,1 2-16,3 0-29,0 1 23,5 7 0,1 2 6,6 8-1,2 3 1,5 5-3387,2 5 3376,2 3-1,3 4-240,0 2 235,-1 1 22,-1 2-442,-2 1 431,-2 0-11,-2 1-17,-3-2-6,-3-1-33,-2-1-275,-5 15-27,-5-15-309,-5 9-537,-8-20-1692,-8-3-6078,-1-4 8851,-1-6 0,12-7 1,3-5-1</inkml:trace>
  <inkml:trace contextRef="#ctx0" brushRef="#br0" timeOffset="22621">19337 3893 19972,'0'-10'2179,"0"2"-1239,0 8-335,0 0-398,-31-60-61,19 45-96,-6-18 1,0 7 38,8 30-16,1 3-11,0 7-12,3 5 23,0 21-51,4-3-917,2 17 901,4-10-6,4 2-3101,4 1 3095,3-1 0,5-2-104,4-2 110,4-3-725,4-6 736,0-5 12,1-7 61,-2-7-33,-3-7 2709,-3-6-2693,-1-8 11,-2-6 1,-1-8 5,0-7 152,-3-4-140,0-3 191,-3-2-174,-2-2-12,-2 2 5,-3-1 6,-1 2-5,-2 3 685,-3 5-674,0 4-6,-2 5-12,0 6-44,0 4-28,-1 5-28,0 2 1010,-1 11-993,0 2-6,1 10 1,0 2-1,1 3-17,1 3 40,3 1-34,2 0 11,6 0-45,11 9 34,-3-11 92,9 6-81,-7-16-5,1-4-378,0-5 383,-1-4 6,-1-6-6,-1-5 17,-1-7-5,-1-6-3272,-2-5 3277,-3-5-11,-3-3-548,-3-5 559,-4-1 17,-1-4-11,-3 2-1,-1 0 6,-3 3-11,-2 3-5,-3 5 5,0 2 11,-5-1 212,4 11-267,-4-2 3095,9 14-3118,-1 2 853,6 7-875,1 3-35,0 8-105,1 4-169,4 5-268,5 3-438,5 3-946,6 2-4257,6 3 6279,8 5 0,-16-19 0,0 0 0</inkml:trace>
  <inkml:trace contextRef="#ctx0" brushRef="#br0" timeOffset="22806">20467 3907 20044,'-1'-6'3187,"0"1"-212,1 5-2964,-21-44-22,20 43-62,-8-14-34,21 47-66,5 14-163,-5-8-2568,0-1 1852,-2 1-853,0-1-2110,-3-2-5042,-2-5 8999,-2-7 0,-1-11 0,-2-5 0</inkml:trace>
  <inkml:trace contextRef="#ctx0" brushRef="#br0" timeOffset="22976">20402 3508 21379,'-13'-39'50,"0"-1"0,1 3 1,4 11-118,8 22 816,0 4-906,3 4 207,2 6-1798,14 21-1534,1 0 2512,13 21 0,-19-30 1,2 1-1</inkml:trace>
  <inkml:trace contextRef="#ctx0" brushRef="#br0" timeOffset="23209">20957 3410 17777,'1'-43'619,"-1"0"0,0 0 0,1-15 0,-1 5-82,-1 19 1,1 4-134,-4-12 1897,-8-10-2279,6 42 758,-4 6-775,10 30-8,3 4 1,2 3-26,4 26-167,0-15 1,2 2 152,0-8 0,1 0-685,1 2 1,2 2 605,1 1 1,1 0-71,1 1 1,0 0-773,1 1 0,0-1 568,-1 0 0,0 0-221,-1 0 0,-1-1-437,-2 0 0,-1 0-1232,-1-2 0,-2 1 2285,-2 4 0,0-3 0,-1 3 0,-2-5 0</inkml:trace>
  <inkml:trace contextRef="#ctx0" brushRef="#br0" timeOffset="23676">20803 3897 18863,'8'-52'515,"-1"1"1,0 3 0,3 7-253,9 8-448,6 2 292,6 1-792,6 1 730,6 2-12,5 1-22,3 3 6,1 1-17,0 4-17,-9 0 1,-1 0 16,9-5-3,-13 5 0,-4 0 9,-6-3-12,-6-1 376,-5-1-364,-5-1 10,-3-2-4,-4 1 10,-3-1 412,-2 2-372,-2 0 628,-1 2 127,-2-9-537,1 15 1364,1-7-1526,3 20 340,2 2-391,0 3 28,3 5-16,2 7 44,10 23-90,-2-1-1238,7 21 1217,-4-6-4,-5-8 0,-2 2-1500,-3-11 1,-1 2 1488,1 11 0,-1 0 3,-5-14 0,-1-2-1166,-7 31 1160,-3-6-594,-7-6 605,-3-6 578,-1-7-577,0-7 2402,2-8-2374,3-6 44,3-5 1740,2-7-1723,4-2 1271,1-7-1254,2-12-68,2-2 7,6-11 44,13-11-231,4 8 192,13-13-1364,-1 13 1387,5-1-6,2 1-1,2 2-4,-1 2-683,-1 3 665,-1 4-22,-3 4-11,-1 3-11,0 5-6,-3 4-496,1 2 473,-2 6-33,-2 5-61,-1 5-91,-1 8-212,-4 6-336,-3 4-650,-5 5-2537,-5 3 3943,-5 9 0,-3-23 0,-2 0 0</inkml:trace>
  <inkml:trace contextRef="#ctx0" brushRef="#br0" timeOffset="24725">22994 3685 20383,'2'-50'470,"1"0"0,-1 4 1,1 9-186,2 17-83,1 4 1070,0 4-1165,4 2 335,-1 6-431,5 3 6,-1 8-6,3 6-11,2 8 11,1 6-360,-1 6 360,-2 6-191,-4 4 174,-4 2-2,-7-11 0,-3 0-9,-5 18 14,1-19 0,-3-1-2,-12 10 38,-17 5-16,7-16 17,-12 0-12,15-20-285,1-6 319,2-5 0,3-6 5,3-7-15,5-7-7,4-6-5,4-5 5,3-2 0,5-4-88,2-3 105,5-1 6,4-3-528,2-2 527,3-2-10,1 1-1,0 2 17,1 3-5,0 4 280,-1 4-292,-1 5 17,0 3-44,-2 4-12,1 4 6,0 4-40,-1 2 29,3 4 5,1 1-11,4 5-6,3 0 6,2 3 0,4 3-5,2 5-12,17 14-20,-13-1 26,10 13 289,-18-6-289,-3 5-12,-3 1 7,-4 1 4,-3 1 1,-6-2 0,-5-3 0,-3-3-23,-6-5 34,-4-5 0,-5-4 6,-4-4 670,-3-5-659,-2-2 1149,1-4-1110,-5-11-28,7 0-11,-2-9-1,11 2 24,4-4-12,5-16-28,4 6 16,6-11 12,13 0-11,-2 13-580,10-7 569,-7 17 5,0 3 0,-1 4 6,-1 4-6,7 3-11,-7 3 0,5 3 0,-8 5-5,1 3-12,-1 5 17,1 4-28,-1 3-28,-1 4-39,0 4-286,-4 4 107,-1 1-964,0 19 34,-5-12-1958,-3-8 0,0 0 3162,1 7 0,-1-8 0,-3-15 0</inkml:trace>
  <inkml:trace contextRef="#ctx0" brushRef="#br0" timeOffset="25419">24117 3670 20452,'11'-42'170,"0"1"0,-2 2 0,1 10 908,0 20-1039,1 2 655,5 1-677,2 1 0,4 2-17,2 0 5,0 2 7,3 0-12,-2 0 0,0 0 5,-1-1 1,-2 0 5,-1-2 11,-4-1 1,-1-1 5,-3-3 434,-2-2-428,-2-1 1001,-2-3-1013,-2-2 12,-3 1 5,0-1 365,-4 2-371,-1 0 1,-5 3-23,-3 1 131,-3 2-108,-1 3 16,-3 0 6,-1 4-6,0 0 7,-1 2-12,2 2 0,1 3-29,2 4 1,1 4-22,1 4 5,1 4 5,1 3-10,-2 21-1,5-9-16,0 14-386,6-13 358,3 1-1039,4-2 966,5-1-68,5-2-38,3-3-51,4-2-90,4-4-61,1-3-90,3-4-84,1-4-572,1-5 538,1-4 96,2-4 162,-1-5 180,0-5-125,-1-4 321,-1-6 33,-3-2 33,-2-3 331,-4-3-258,-2-2 342,4-17 308,-3-4-319,-2 0 447,-7 6-464,-9 16-22,-2 3-34,-2 1 520,-3 4-615,-2 3-56,-3 4-68,-2 3 225,-2 4-325,-1 2-34,0 3-22,0 4 525,1 4-537,0 5-5,-1 5 6,0 4-1,-5 20 7,4-8-265,-2 15 253,7-11-23,1 0 1,3 0-6,2-2-6,2-3 1,5-2-7,1-5 12,3-3-11,2-4 22,0-4 12,-1-5 5,0-3 11,-1-3 6,1-5-12,1-2 12,1-6-6,1-4 12,1-2 16,0-3 0,-1-1 6,0-1 0,-2 1-3309,0 0 3309,-1 0 186,-1 2-74,2-4-61,-4 9-24,0-2-21,-3 11-18,-2 2-21,0 1 3374,0 2-3386,1 4 0,1 1 0,0 5 6,1 3-23,2 2-11,0 4-34,-1 1-44,2 1-46,-1 1-94,1 0-146,1 0-180,1 0-273,2-1-337,3-1-538,0-2-1064,4-2-2722,0-2 5506,5-3 0,-11-6 0,0-1 0</inkml:trace>
  <inkml:trace contextRef="#ctx0" brushRef="#br0" timeOffset="25977">25237 3624 18301,'0'-41'640,"0"-1"1,0 5 0,0 7-249,0 19 1551,0 3-1758,0 3 558,0 2-687,0 1 292,0 8-337,1 2 1083,2 7-1094,0 3-11,0 3 11,-1 5 0,-1 2-3397,-1 2 3363,0 1 12,-1 0-12,-1-1-56,-3 10 40,2-12-6,-2 6 28,3-16 45,-1-3 67,2-7 3341,0-4-3408,5-16 6,2-1 21,4-9-4,1 2 21,2-1-5,0-2 6,3 1 22,-1-1 0,0 0 5,1 1 35,-1 1-40,0 2-11,0 3-17,-2 1-28,1 4-6,-2 3-22,0 3-11,-1 3-6,-1 2 6,0 4 6,-1 2 10,0 5-27,-1 2 16,1 3 1,-1 2-7,-1 1 24,0 1-29,-1 0 0,1-1-11,0 0 17,2-1-17,1-2-51,8 1 40,-2-7 6,6-1 10,-5-6 6,1-4-22,1-4 39,-1-4 5,0-4 6,-2-4 29,4-12-17,-6 4-334,0-8 356,-5 9 11,-3 0 6,-1 1-1,-1 3 23,-1 2 6,-2 4-12,0 3-16,0 4-23,-1 2 322,0 3-350,0 1-33,0 6 27,0 1 1,0 7-6,1 3 22,0 3-22,1 3 0,1 2 0,1 2-5,2 0-12,0 0-11,2 0-39,0-1-40,4 1-100,0-2-118,3-1-123,1 0-146,2-2-117,-1-3-124,1-3-1500,8-2 559,-6-7-6508,15-4 3691,-16-5 4593,5-3 0,-17 3 0,-2 0 0</inkml:trace>
  <inkml:trace contextRef="#ctx0" brushRef="#br0" timeOffset="26303">26060 3087 21534,'18'52'-990,"-8"-19"1,-2-18 0</inkml:trace>
  <inkml:trace contextRef="#ctx0" brushRef="#br0" timeOffset="26661">26273 3413 25376,'9'33'29,"-2"-7"-24,5 10 1,-4-10-6,-1-1 17,-2-1-17,-1-2 17,-1 4-34,-2-10 28,0 2-5,-1-11 145,0-3 202,0-2-309,2-11 7,2 1-6,3-10 5,3 0-5,3-1-6,3-2-5,3-1-1,1 2-10,1 1-12,2 2 0,0 3-11,0 3-6,1 3 6,-2 4-16,-1 2-12,0 4-34,-1 2-67,-1 7-67,0 3-129,-1 5-185,0 4-235,-1 3-1087,0 4 17,0 1-1927,0 0-5085,-2-3 8827,-2-4 0,-7-12 0,-2-5 0</inkml:trace>
  <inkml:trace contextRef="#ctx0" brushRef="#br0" timeOffset="29396">27041 3625 15918,'36'-37'1061,"1"-1"1,0 0 0,6-4-1,-7 3-573,-7-12-74,-21 28-61,-2 3-51,-3 3 900,-2 2-994,-1 3 298,-4 3-389,-2 1 130,-6 3-197,-5 1-5,-5 3-11,-6 1 16,-5 4-22,-4 4-11,-2 6-381,-1 4 348,2 2 10,4 4-11,6 1 17,6 3-22,7 13 22,8-10 0,8 10-43,9-15 55,10-2 10,25 5-11,-5-11-1293,17 2 1321,-13-12 17,1-4-125,-2-3 209,-2-5 39,-3-4 269,7-15-212,-14 2-1,2-9-28,-17 6-22,-5 0-23,-5 1-22,-3 0 6,-2 3 722,-2 1-762,-1 3 29,-1 2-63,-2 3 1379,0 4-1406,2 1 187,0 4-232,1 2 11,-4 12 0,0 3-11,-4 16-581,-1 5 592,-1 10-1516,-2 10 1510,6-23 1,-1 0-1,0 2 1,0 3-16,-1 1 1,0 3 0,-1 1-1,0 6 1,0 0 0,1 1-1,-2 1 1,1 0 0,1 0-833,0 1 0,2 0 1,0-3 799,1 5 0,2-1-18,2-5 0,0 3 1,2-3 28,0 4 0,2 0 8,1 11 1,1-4-81,2-25 1,-1-4 91,6 30 22,-5-26 333,-7-6-333,-7-23-22,-8-12-17,-7-7-28,-6-11-54,-6-10 26,-3-8 22,18 18 0,-1-1-44,0-2 0,0-1-93,-1-2 0,0 0-185,1-1 0,1 0-509,1 0 0,0-1 847,-1-3 1,3 2 0,-3-4 0,3 4 0</inkml:trace>
  <inkml:trace contextRef="#ctx0" brushRef="#br0" timeOffset="30610">9258 6683 3965,'45'-6'362,"0"-1"0,-4 1 1,-8 1-212,-17 4 1504,-4-1-1633,-5 2 534,-1-1-802,-3 0-185,-1 1-1618,0-1 2049,-2 1 0,1-1 0</inkml:trace>
  <inkml:trace contextRef="#ctx0" brushRef="#br0" timeOffset="31211">9215 6622 4190,'-60'4'1549,"1"-1"1,-7 2 0,7 0 1235,5 2-2385,21-3 1,1 0 333,-8 1-84,3 0-96,5-1-78,5-1-61,4 0 1296,5-1-1419,5 0-101,5-1-68,4 0 984,3 0-984,11-1 3120,3 1-3114,16-1-23,8-1-2672,12-3 2622,14-1-36,-26 1 0,1 0-405,5-1 1,2 1 389,4-2 1,1 1-911,5-1 0,1 1 905,3-2 0,2 1 0,-18 2 0,0-1 0,0 1-460,1-1 0,1 0 0,-1 1 448,2-1 1,-1 0 0,0 1 0,0-1 0,0 0 0,-1 1 247,-1 0 1,0-1 0,0 1-251,18-2 0,-2 0-86,-3 0 0,-1 0 83,-5 1 0,0-1-70,6 0 1,-1 0-12,-19 1 0,-2 2-59,5-1 0,-6 1 1238,-11 1-1618,-13 2 2101,-17 3-2622,-13 4-276,-16 4-178,-12 5 184,-10 1 642,25-7 0,0 0 11,-2 0 0,-1 0-25,-1 1 0,-1 0-51,-1 0 1,0 0-1,1 0 0,-3 2 36,3-2 0,-3 2 0,1 0 361,-6 2 0,-1 0 376,6-2 0,-1 1 1,1-1 243,-4 2 0,1-1 193,-1 0 0,0 0 188,0 0 0,0 0 148,0 0 1,1 0 80,1-1 1,0 1 11,2-1 0,0 0-76,3-1 0,1 1-112,3-1 0,1-1 426,-25 11-2619,13-4 2020,11-3-140,12-3 10,11-2 770,6-4-635,11-1 1460,7-2-1365,31-1-447,-1-3 1572,-8-1 0,2-1-1719,-3-2 1,1 0-660,26-6 1,2 0 639,-12 2 0,2-1-691,-7 2 0,2-1 0,1 0 682,3 0 1,0 0 0,-2 0-1028,8-2 1,0 0 1024,-8 2 1,1 0 0,-3 0-4,-1-1 0,-2 1 11,-2 0 1,-2-1-7,-4 1 1,0-2-758,5-4 1,-2-2 812,12-10-28,-23 9 1,-3-1 512,-5-11-462,-11-2-11,-4-2-6,-12-2 0,-4 0 28,-8-2 972,-5-1-939,-1 1 35,-1 2 229,-6-12-174,9 14 12,-2-6-29,12 18-21,4 5-40,3 4-40,2 4-38,3 2-28,2 2 1971,4 3-1988,14 3-6,2 4-5,13 5 3293,-1 6-3288,5 4-498,4 6 475,1 5-4,1 6-29,-2 6-1673,-2 4 1623,-5 4-82,-17-12 1,-3 2 30,-5-10 1,-3 1-68,-1 10 0,-4-1-633,-14 16-448,-10 0-2473,-10-3 3767,10-23 0,1-3 0,-3 2 0,0-1 0</inkml:trace>
  <inkml:trace contextRef="#ctx0" brushRef="#br0" timeOffset="31863">12355 6573 15663,'0'-63'778,"0"1"1,0 4 0,0 5-169,0-3-61,0 4-78,-2 3-79,-1 4-51,-2 3-38,2 5-51,-1 6 1194,1-1-1362,1 13 975,0 1-1036,2 14 549,0 2-561,7 23-11,0-2 0,7 24-231,-2-3 264,-1 9-33,-1 6 0,-2 5 0,-2 3-6,-4-31 1,-1 1-1,0 1 1,0 0 2,-1 0 0,-2 1 0,0-1 1,0 0-7,-2-1 1,0 0-1162,-1-1 1,0-1 1174,-6 26-2,4-21 0,0-1-711,-4 11 708,-2 7-74,6-28 79,1-6 1033,3-7-942,0-6 2926,3-3-2831,0-15-152,3-2 0,8-31-16,2 8 544,7-19-544,-2 12-23,2-3 28,3-1 5,0 2 1,0 2-2970,0 3 2997,7-9-363,-1 6 324,-2 3 1,-5 14-6,-10 14 16,1 4-33,-1 3-11,1 4 457,0 1-474,1 5 11,10 12 6,-4 2-12,6 13 18,-5 0 2606,-2 4-2629,0 5 0,-4 4-1344,-2 2 1271,-3 3-56,-3-1-123,-3 2-190,-2-2-309,-1-1-532,0-3-1501,0-2-7019,0-7 9315,1-7 0,-1-14 0,0-6 0</inkml:trace>
  <inkml:trace contextRef="#ctx0" brushRef="#br0" timeOffset="32751">13293 6488 22751,'-2'-43'438,"-1"1"1,1 3 0,1 9 29,4 18-244,1 2 9,-1 2-132,0 3-7,0 2-60,-2 2 88,1 1-100,0 2-5,0 3 17,1 3-12,0 5 6,1 4 0,0 6-16,0 3 10,0 6 0,0 19-16,-1-9-370,-2 14 364,-1-16-685,0-1 685,0-2 6,0-2-1,0-3 6,0-5 12,-2-5 5,2-5 39,-1-5 73,1-3 90,-1-5 544,1-2-645,0-8 644,0-3-728,-2-9 16,2-16-44,-2 4 17,1-14-6,-1 10 0,1-2-720,-2-2 703,1-1 11,-1-1-16,1-1 16,0 1-10,1 2-425,1-9 435,0 17 23,1-8-28,0 24-6,0 1-11,-1 10 682,1 2-682,1 6 462,0 2-457,2 8-5,0 5 0,0 4 0,1 22-309,-1-6 309,0 16-11,-2-11 0,-2-11 0,1 0 16,1 18-8,-1-19 1,0 1-4,3 27-5,0-19 5,1 8 1,-1-24 16,-1-6-671,0-5 699,-1-6 29,-1-4 105,-1-3 178,0-11-318,0-3-10,0-13-6,0-1 22,-3-24-2194,0 9 2200,-4-19-28,1 15 327,0-2-327,0 1-17,1 2 11,1 4 23,2-8-23,1 18 23,1-7-23,0 24-6,0 2-5,0 8 2256,0 2-2256,1 11 240,1 1-240,2 11-6,2 2 12,0 4-28,2 3-3421,-1 4 3342,1 1-128,-1 2-637,-1 1 99,-2 1-706,-2 2-3865,-1-1 5338,-2 5 0,1-22 0,-2-2 0</inkml:trace>
  <inkml:trace contextRef="#ctx0" brushRef="#br0" timeOffset="34819">8795 8514 18011,'-5'0'185,"0"0"952,5 0-879,80-35-5235,-32 19 5012,-11 3 1,6-4 0,-3 4-17,-1 4 1,-1 2-447,4-1 0,3 0 396,3 1 0,1 0-28,4 0 1,1 0 28,1 0 0,4 1-266,-5 1 1,4 0 0,-4 1-768,9-1 1,-1 1 526,-11 1 1,2 0-1,-4 1-643,-4 1 0,-4 0-180,-5 1 0,-2 0 1359,25 4 0,-31-3 0,-6 3 0</inkml:trace>
  <inkml:trace contextRef="#ctx0" brushRef="#br0" timeOffset="35135">9492 8575 9326,'-53'16'1300,"-1"0"1,0 0-1,4-1 1,0 0 0,3-1-935,-3 2 0,3-1 28,4-2 1,2 0-137,7-1 0,2-2 38,-18 8-139,14-4 826,14-3-899,12-2 526,8-3-447,12-1 10,9-2-38,13-3-510,13-5 453,13-4-50,-23 1 0,2-1-9,4-1 1,1-2-558,4 0 0,2-2 549,2 0 0,1-1-3,2 0 1,0-1-965,1 0 1,0-1 957,-2 1 1,0-1 0,-1-1 0,-2 0-1,-3 0 1,-1 0-3,-4 0 0,-1-1 0,-5 1 0,-1 0-114,-4 1 1,-2 0 135,16-15 34,-11 3 28,-12 3 687,-11 3-659,-7 1-17,-11 2-6,-5-1 1569,-11 2-1512,-4 1 83,-4 2 2408,-2 1-2251,3 4 17,3 0-39,7 4 357,6 2-580,5 1-102,6 3-62,2 0-5,1 1 33,5 4 7,3 2-1,7 5 363,5 5-374,5 4 6,4 4-1785,3 4 1755,2 3-20,-1 5-1079,-3 2 883,-3 3-914,-6 3 191,-9 2-1004,-7 2-7229,-9-3 9196,-4-6 0,3-19 0,0-8 0</inkml:trace>
  <inkml:trace contextRef="#ctx0" brushRef="#br0" timeOffset="46627">12194 8153 19725,'-8'-47'675,"-1"0"1,2 5 0,0 6 406,-4 9-729,4 11 33,-3 0-324,5 12-40,2 6-5,3 5 72,1 34-94,2-9-1448,1 28 1448,2-17 10,-2 5 23,0 5-11,-1 1-6,0 2-11,-1-1 6,1-1-6,-1-5 17,0-4-6,-1-5-937,-1-5 977,-2-5-355,-2-4 416,-3-5-10,-1-4 99,-1-4 1278,-1-4-1216,1-5 1010,0-2-942,-3-10 260,3 0-401,-2-20-139,7 7 43,0-10-60,4 7-17,5-2-1,1 1-16,6 1 12,11-7 4,-3 10-4,11-1-12,-7 11 11,4 3-17,0 3 17,3 2 1,1 2-7,1 2-1091,2 4 1086,2 2 11,2 6-22,1 2 5,3 4-5,-1 3-12,-1 2 7,-4 1-1,-3 1-11,-6 0 5,-8 0 12,-5 0 0,-9-2 0,-6-1 0,-10-2-1,-10-2-3049,-12-4 3038,-12-2-50,-10-4-799,-9-4 746,30-3 0,-1-1-112,-1 0 0,-1-1-194,2-1 1,0-1-516,1 0 1,1-2 946,-2-1 0,3 0 0,-2-1 0,4-1 0</inkml:trace>
  <inkml:trace contextRef="#ctx0" brushRef="#br0" timeOffset="48943">2041 10439 16564,'6'-59'1137,"0"0"0,0 4 1,-1 4-870,0 17 1,-1 2 174,2-20-102,-5 22 1273,0-2-1446,0 11 391,1-1-542,-1 15 171,1 3-176,-1 7 10,3 4 0,0 7 6,0 6-5,2 7-2773,-2 7 2761,-2 6 1,-1 8-942,-5 6 930,-4 4 0,-3-13 0,-2-1-3,2-10 1,0 0-978,-6 10 1,0-2 985,-10 11-1,0-6 6,1-7 45,-15 8 101,12-23 67,-7-6 1824,22-26-1969,6-17-12,8-4 6,5-7 174,4-7-191,4-3 5,3-5-16,2-3 11,2-1 0,1 0-11,2 1-6,0 3-11,3 6-6,-1 3-5,1 5 0,-1 6-46,-2 5 34,0 4 6,-2 5-5,-1 3-17,7 6 11,-5 4 5,6 7-5,-6 6-11,1 8-6,4 6 231,1 6-226,4 6 1,1 5-6,0 4-5,1 3 2,-12-14 1,0 1-9,10 16 14,-13-18 0,-1-1-221,3 6 213,-3-4-81,-5-6 114,-2-4-11,-4-6 12,-2-5 10,-3-5 538,-1-5-555,-1-17 7,1-2 10,1-36 2500,2 12-2522,2-22 6,0 11-6,1-5 11,1-1-11,0-1-641,0 1 652,1 3-960,0 4 966,-1 5-17,0 6-235,-1 7 246,-1 7 422,-2 6-478,0 8 817,0 4-907,0 4 1029,10 13-1235,0 1-91,9 13-133,2 0-313,3 4 61,4 4-186,4 2-185,0 1-223,0 2-236,1-1-235,0-1-28,0-2 406,-10-12 0,0-1 760,15 8-314,11 3 1103,-19-16 308,-3-6 402,-4-4 494,-4-3 320,-5-3 156,-4-2-106,-5-5 184,-4-3-722,-3-2 714,0-3-1039,-4 0-95,-2-2-79,-2 2-88,-3-1-69,0 1 236,-5-4-431,2 7-62,-2 0-84,4 9-28,-1 3-84,4 5 22,-1 4-16,5 5 5,1 3 11,1 3-11,2 2 6,4 1-6,3 0-11,7 0-44,13 7-584,-3-8 628,10 5-17,-7-12-3158,-1-2 3198,1-3 16,-2-4 17,-3-2 45,-2-3 27,-4-4 12,-3-3 23,-3-6-1875,-3-4 1829,-2-5 12,-4-1 2229,-1-3-2207,-2-2 12,-3 0-23,-3-3-306,-3 1 278,-3-1-84,-2 2 72,-2 1 29,-12-6-56,4 12 2697,-11-3-2719,8 15-1,-2 4-33,-2 4-12,2 3 12,1 4-23,4 4 59,3 5-87,5 3-11,5 4 369,4 3-716,7 18 33,8-7-683,8 13 34,8-13-1057,6 0-450,6-2-1355,7-1 3898,8 0 0,-22-15 0,-1-2 0</inkml:trace>
  <inkml:trace contextRef="#ctx0" brushRef="#br0" timeOffset="49286">4072 10329 20504,'3'-42'997,"0"0"0,0 3 0,-2 9-544,-2 18-89,-1 2-101,-1 4-61,1 2-241,0 2-6,1 3 6,1 4 44,-1 4 12,0 8-17,0 5-5,0 5 5,-1 4 0,1 3-221,0 2 187,-1 2 12,0 1-18,0 1-10,-2-2 28,0 0-12,0-4-339,1-4 356,0-5 29,2-3 55,0-9 269,1-4-207,1-7-12,1-7-38,3-4-18,4-8 12,2-5 22,4-5-263,1-4 292,3-4-40,1-3 14,-4 10 0,1-1-14,10-15 0,-3 9 0,0 2-39,6-2-28,7-6 0,-1 14-23,-10 10 6,6 1-17,-11 11-22,0 3 5,0 3-44,2 5-34,0 5-50,1 6-102,0 7-112,-1 4-251,-5 5-353,-3 6-1879,-5 5-865,-4 3-5311,-4-3 9035,-2-6 0,0-18 0,0-9 0</inkml:trace>
  <inkml:trace contextRef="#ctx0" brushRef="#br0" timeOffset="49785">5329 10537 16303,'-5'0'3153,"2"0"-1562,3 0-1591,15-2-96,8 1-133,22-3-519,-3 0 1,4 0-1835,-9 1 0,1-1-359,17-2 0,1 0 2941,-7 0 0,-4 1 0,6-1 0,-2 0 0</inkml:trace>
  <inkml:trace contextRef="#ctx0" brushRef="#br0" timeOffset="50135">6759 10272 16150,'-48'-27'438,"0"0"1,2 3 0,6 5 1418,1 14-1555,0 1-61,0 3-56,2 0-51,4 1-61,3 2-34,6 0 1139,4 4-1189,6 1-6,4 3 675,4 2-669,3 4 1789,4 2-1789,4 3 11,6 2-6,6 0 6,5 3 90,5 0-101,4 1 11,5 1 0,2 0-832,2-2 832,2-1-6,-2 0 6,0-1-11,-6-1 5,4 8 6,-16-9 23,0 7-1,-17-11 6,-8-1-5,-6-1 10,-10-1-5,-10-3 0,-9-1-662,-10-2 651,-4-2-1049,-6-3 1043,-2-1-6,-1-2 7,3 0-4,21-4 0,2 0-24,-14-3-113,-4-6-224,31 1 296,9-4-1327,7-1-1506,10-3-6941,4 2 9387,5 1 0,-5 9 0,-2 2 0</inkml:trace>
  <inkml:trace contextRef="#ctx0" brushRef="#br0" timeOffset="51435">7254 10568 24083,'-10'24'448,"9"-8"-364,25-23-12,3-3 12,0-3 23,0-2 10,-2-2 18,-4-2-40,-2-3-22,-4-3-12,-2-4-4,-4-2-587,-2-2 597,-2 0 6,-3 1 11,-1 4 5,-3 2-10,-4 4 5,-4 2 158,-3 4-108,-13 0-89,4 7 97,-8 2-114,8 5-6,0 6-5,1 3 22,2 5-39,1 5-16,2 4 16,2 3-23,2 5 12,4 2-11,2 3-6,3 3-374,4 1 306,5 0-38,5 0-73,7-1-84,4 0-85,6-1-117,5-2-90,5-2-1169,4-2 912,4-4-157,2-3-202,2-3-150,-1-4-69,0-5 46,-3-5 134,-3-3 325,-3-6 409,-3-4 392,-3-6 448,-4-6 336,-4-1 275,-5-5 1444,-2-15-1186,-7 9-74,-3-10-134,-6 13-112,-2 1-117,0 2-130,-2 2-89,-2 2-62,-1 3 522,-1 2-651,1 2 1103,0 3-1215,1 3-100,2 2-40,-1 3-78,1 2-151,0 1 61,1 3 29,0 3 27,0 6 29,0 4-12,2 4-6,1 4-5,1 3-603,0 2 603,1 1 0,-1 1 11,0-1-5,-1 1-45,1 10 16,-3-12-129,2 6 130,-2-16 11,1-4 0,-1-5 16,1-4 46,-1-3 21,1-2-10,-1-3 568,3-4-602,2-6 136,7-17-124,-1 2-18,5-12-11,-4 7 6,0-1 17,2-1-12,1 0 3,2 5 0,1-1-19,5-6-9,4 2 0,1 3-8,-5 10-6,14-5 6,-19 21-11,0 2 5,0 3-5,1 3 10,1 3 7,0 7-18,-1 4-3385,-1 5 3396,-2 2-10,-2 2 0,2 14-1,-6-9 6,0 9-11,-6-13 12,-2-3-1,0-1 6,-2-4-1,0-3 7,0-4 5,0-5 17,0-2 27,0-4 3388,0-1-3399,3-5-16,0-5-11,4-6-1,2-5 18,2-4-12,1-3 11,0-3-3397,2-2 3392,-2-2-12,2 0-328,5-12 346,-4 13-1,4-5-11,-8 17-11,-1 5-16,-2 5 4,0 2-49,3 4 33,-1 4-45,10 8 17,-6 2-6,7 9-5,-4 1-6,2 4-22,0 3-11,-1 2-45,0-1 3197,0 1-3247,1-1-46,1-1-38,1-1-321,2-2 247,3-2 12,3-2 22,4-4 29,1-2 10,3-4 17,1-4 39,1-1 62,2-4 61,-1-3 63,-1-3 38,0-2 112,10-7 1,-15 2 33,6-4 29,-19 1 15,-3 2 29,-2-3 11,-3 1 23,-1-1-3112,-4 0 3117,-1 0 545,-2 0-271,-2-6-291,-3 8-39,-2-4-73,-3 11-50,-3 1-28,-4 3 3375,-3 2-3403,-3 1 0,-3 4-12,-1 2-5,0 4 0,-1 4-28,-7 12-3375,8-3 3381,-3 8-1441,10-8 1440,2 0-440,4 0 423,2 0-94,4 7 84,2-6 2445,4 3-2456,10-5 1986,0-8-1925,7 1 6,-4-9 838,2-2-788,7-8-17,-5-3 17,4-7 103,-9-1-2,4-12-62,-7 5-295,2-8 295,-9 8 13,-1 0 4,-2 2 5,-1 0 1,0 2-3301,-1 2 3279,0 3-35,-1 5-10,1 2-79,-1 5-336,0 1 510,0 12-202,2 0-33,2 10-57,0 0-62,3 3-94,0 0-723,7 12 129,-3-8 2910,7 7-7727,6-2 5713,-1-7 0,-4-4 0,-6-11 0</inkml:trace>
  <inkml:trace contextRef="#ctx0" brushRef="#br0" timeOffset="52022">10045 10535 10069,'1'-7'7606,"1"2"-6077,-2 5 1496,0 0-2325,10-61-628,-7 42 140,3-15 1,-2 4 73,-4 24-12,0 4-459,0 0 135,1 9 55,0 1 18,1 8-18,0 2 372,1 3-371,0 2 5,0 3-11,-1 0-11,-1 1-62,-1 11 11,0-8 6,0 7-3403,0-14 3397,0-3 18,0-3 16,0-5 44,0-5 52,0-3 32,0-2 1,0-2 3426,2-8-3488,2 0 67,9-20-39,-2 7 12,6-10 66,6-4-55,-4 8-822,7-7 850,-6 12-34,0 4-341,-1 3 308,-1 3-18,7 2-22,-7 5-11,5 0 0,-8 7-5,1 2-1,1 4-5,0 4 799,2 2-794,-1 3-5,-1 3 17,0 1-12,-1 2-5,5 12-17,-4-9 17,4 8 5,-5-12-5,-1-3 22,0-1-16,6 1 16,-4-7 0,5 1 6,2-11 0,-4-4-17,7-5 0,-6-6 28,12-14-12,-7 2-1305,9-12 1300,-12 6-5,-1-5 5,-3-3 20,-7 7 0,-1-1 8,4-21-23,-6 18 1,-2-1 40,-2-17 5,-2 1 22,-4 2 28,-3 3 0,-3 4 33,-3 6-424,-2 4 436,-1 6-83,-3 0 55,5 12-12,-1 0-61,8 12 1160,0 1-1233,3 3 824,1 0-819,-1 3 296,1 3-290,-1 7 0,1 7-5,1 7-3398,1 8 3404,3 7-12,2 8-1336,2 5 1303,0 7-425,-3-30 0,0 1 391,-1 0 0,0 1-37,1 0 1,0 0-43,-1-1 1,1-1-280,5 31-102,0-6-161,1-4-784,2-6 245,0-5 1083,0-6-2926,0-6-3297,-2-6 6384,-4-8 0,-3-8 0,-2-4 0</inkml:trace>
  <inkml:trace contextRef="#ctx0" brushRef="#br0" timeOffset="52355">10950 10532 24906,'30'-28'-58,"0"-1"0,11 2 0,1 8-37,14 19-2070,-17 0 1,0 0 2041,17 0-23,0 0-211,-1 0 217,-5 0-12,-5 0 46,-5-2 922,-6 0-827,-7-2 50,-6-2 45,-5 1 45,-6 0 2039,-4-1-2011,-4-1 1489,-1-1-1511,-4-1 10,0 0 23,-3 0 17,-1 2 0,0-1 5,0 2 214,-1 0-236,3 3-39,0 0-73,3 3-28,0 0-23,1 0-5,0 3 0,-1 2 6,0 6 0,1 3-6,-1 4-23,1 14-16,3-6-39,2 9-292,6 4-67,0-8-887,4 11-148,-4-12-1547,1-1-6812,-2-4 9181,-1-5 1,-4-10 0,-1-4 0</inkml:trace>
  <inkml:trace contextRef="#ctx0" brushRef="#br0" timeOffset="52521">11808 10050 6602,'0'0'0</inkml:trace>
  <inkml:trace contextRef="#ctx0" brushRef="#br0" timeOffset="52759">12440 10514 18660,'0'-4'3810,"0"1"-1033,0 3-2507,-73-32-2812,38 25 2640,-13-8 0,0 2 65,8 21-51,1 3-51,2 3-16,3 3 479,3 2-507,5 4-6,4 0 11,4 3-22,5 0 0,6 1-11,3 1-11,9 0 5,5 2-28,11-1-33,7 1-51,8-3-90,7-1-1221,6-4 891,5-2-353,4-4-1370,2-2-1862,2-5 3902,-27-5 1,-2-1 0,2 0 0,-1-1 0</inkml:trace>
  <inkml:trace contextRef="#ctx0" brushRef="#br0" timeOffset="53710">1743 11717 15997,'-59'-15'235,"0"0"0,11 4 1,12-2-326,24-4 665,28 6-603,15 0 16,10 0-2202,12 0 2217,-22 6 0,2 0-1,5 0 1,1 0 0,6 0 0,1 0 5,5 1 1,2-1-898,6 1 1,1 0 893,-16 1 1,1 0-1,1 0-564,3 0 1,1 1 0,1-1 576,4 0 1,0 0 0,1 0-415,4 1 1,1-1 0,0 0 430,-12 1 0,0 1 0,1-1 0,0 0 12,2 0 1,1 0 0,0 1 0,1-1 15,2 0 0,0 0 0,1 1 0,1-1-102,1 0 0,2 1 0,-1-1 1,1 0 98,-11 1 1,1 0-1,0 0 1,0 0-1,1-1-16,1 1 1,0 0-1,0 0 1,1 0-1,0 0 13,1 0 0,1 0 0,0 0 1,0 0-1,0 0-3,1 0 1,1 0 0,-1 0 0,1 1 0,1-1-5,0 0 1,1 0-1,-1 1 1,1-1-1,1 1-9,0-1 1,1 1-1,-1-1 1,1 1-1,0 0-11,-9-1 0,0 1 0,0 0 0,0 0 0,0-1 0,1 1-6,0 0 0,0 0 0,0 0 1,1 0-1,-1 0 0,1 0-4,0 0 1,1 0-1,0 0 1,-1 0 0,1 0-1,0 0-3,1 0 1,-1 0 0,1 0 0,0 0 0,-1 0 0,1 0-2,1 0 1,-1 0 0,0-1 0,1 1 0,-1 0 0,1 1-4,0-1 0,-2 0 0,1 0 0,0 1 0,3-1 0,2 0 0,-3 1 0,2 0 1,4-1-1,0 1 0,0 0 1,0 0-1,-3-1 0,-1 1-9,-4 0 0,-2 0 0,-1 0 0,-1-1 0,0 1 0,2 0 0,2 0-2,2 0 1,3 0 0,2 1 0,0-1 0,0 0 0,-1 0 0,-3 1 0,-3-1 2,2 0 1,-3 0-1,-1 0 1,-2 1 0,0-1-1,1 0-5,0 0 0,-1 1 0,1-1 0,-1 1 0,0-1 0,0 1 0,9-1 0,0 1 0,0 0 0,-1 0 0,1 0-8,-3 0 0,0 0 0,1 0 1,-2 0-1,1 1-14,-3-1 1,1 0 0,-1 0 0,0 1 0,-1-1-24,-2 0 0,1 1 0,-2-1 0,1 1 1,-1 0-81,10 0 0,0 0 1,0 0-1,-1 0-169,-3 0 0,-1 1 0,0-1 0,0 0-506,-4 0 1,-1 0-1,1 0 1,-1 0 799,3 0 0,1 0 0,-2 0 0,-6 0 0,10 0 0,-6 0 0,-3 0 0,0 0 0</inkml:trace>
  <inkml:trace contextRef="#ctx0" brushRef="#br0" timeOffset="54588">13224 10486 17401,'-43'-5'950,"0"1"0,5 0 1,7 1-375,21 1-145,5 0-235,4 0-95,3 1-67,5-1-6,10-1-17,10-2-22,15-1-23,11 0-1687,-20 2 0,1 1 1667,3 0 1,2 0-9,3 1 1,2-1-689,0 2 1,2 0 659,0-1 1,1 1-923,-1 1 1,-1-1 896,-1 1 0,-2 0-14,-2 1 0,-1 0-621,-4 0 0,-2 2 409,24 3 378,-13 2-699,-12 0 176,-12 0-314,-11 1-7,-14 1 118,-11 1 157,-15 1 162,-12 1 241,-11-2 165,23-5 1,-1 0 58,-2-1 0,0 0 624,-2 0 0,0 0-509,2-1 0,-1 0-50,-12 3 1,0-1 138,14-2 1,1 0-1,-8 2 1,2 0 802,-16 5-805,19-3 1455,-1 2-1724,22-5 495,5 0-596,4 0 2976,3 0-2830,5 2 83,3-1 18,8 2-28,7-2-68,11 1 388,8-2-472,10-1-1602,7-1 1580,7-2 19,-32 0 1,2-1-170,-1 0 0,0 0 172,-2-1 1,1 0 10,8-3 1,0 0-899,14-3 1022,7-5 56,-33 2 351,-9-3-407,-7-2 1689,-7-2-1818,-9-4 12,-6-3 385,-9-2-358,-7-3 42,3 7 1,-1 0 381,-13-12-335,11 12 1,2 0 202,-8-7 55,5 3 40,4 3 11,5 3-35,4 5-27,5 2-62,3 4-55,3 2-84,1 3-85,2 1 931,0 2-1043,4 0 56,5 3-39,9 3 17,5 4-16,8 4-889,4 6 894,5 3-23,1 5 1,0 3-3119,-4 2 3080,-6 2-6,-6-2-780,-7 15 662,-9-12-1989,-8 10 1665,-11-14-321,-6-2-565,-8 1-1769,-3-3-5434,1-3 8739,1-5 1,13-9 0,4-5 0</inkml:trace>
  <inkml:trace contextRef="#ctx0" brushRef="#br0" timeOffset="55677">15659 10563 15970,'-6'-53'603,"0"1"0,1 5 0,1 6 1311,4 11-1572,1 5 1206,1 6-1352,0 4 698,0 5-855,0 4 1965,0 3-2066,-1 2 763,2 2-740,2 4-3366,5 5 3411,4 6-248,2 7 242,4 6-5,0 5-12,-2 4-830,-2 3 825,-4 2 5,-6 2-5,-2 1-12,-6 0-1926,-10 14 1926,1-18 17,-7 6 1922,5-25-1894,2-5 39,2-7 260,3-4-153,-1-6 773,1-6-857,-1-5-23,3-8 3382,0-5-3410,2-5-11,1-4 12,6-3-1,3 0-382,7-2 365,4 2 7,4 2 4,4 2-10,3 3-17,5 4 16,21 0-10,-10 8-6,14 2-17,-18 10-28,-2 2 22,-3 5-5,-2 3 0,-3 5-1,-4 3-4,-2 3-1,-4 3-6,-2 1-22,1 12 39,-7-7 18,0 7 4,-8-12-21,-1-1 5,-2-1 5,0-3-10,-1 0-12,1-3-11,0-2-6,2-1-10,1-2 21,2-1 6,4-2-72,15 0 44,-2-3 6,12 0 5,-4-1 17,1-2 23,1-2 0,0-2-66,-1-2 99,-1-2 1,-2-1-133,-4-2 177,8-8-22,-10 3 0,4-5 5,-12 4 22,-3 1 29,-2 1 44,-3 1 6,-3 4 6,-2 2-34,-3 2-45,-1 2-33,-8 0 429,0 4-463,-8 0 172,0 4-183,-1 2 11,-2 5 0,2 3-34,1 3-3352,5 3 3369,2 1 6,5 3-276,1-1 276,7 1 11,3 1-6,7-2-11,5 1-2165,5-3 2165,4-1 1194,3-3-1188,3-3 147,16-1-130,-12-6 5,12 0-258,-19-9 281,-2-3 16,-4-5 2684,-5-5-2689,-3-3 6,-6-5-18,-5-4 34,-9-19 1124,-8 9-1166,-4 5 0,-4 1-507,-14-6 496,9 14 0,-2 1 3,-17-6 11,-4 4 0,-4 2-537,3 4 520,0 3-6,-8 4-61,20 6-39,-3 4-101,23 7-129,5 5-114,5 5-1056,4 5-2288,5 2 3783,7 6 0,-7-19 0,0-2 0</inkml:trace>
  <inkml:trace contextRef="#ctx0" brushRef="#br0" timeOffset="56416">18461 10645 20470,'-2'-46'1058,"0"0"1,0 4 0,3 6-550,7 9-77,1 2-80,0 4-66,-1 2-84,-2 6-67,-1 3-79,-2 4-73,-1 3-90,-1 3 74,1 5 27,2 4 12,6 20 11,-1-3-1112,5 15 1095,-3-8-414,3 22 409,-4-13-1446,-3-5 0,-1-1 1440,0 5 11,-1 9-262,-1-22 251,-2-4 660,0-6-637,-2-5 322,1-7-272,0-2 3267,-1-5-3267,0-5 363,0-4-419,0-9 33,-2-6-22,1-6 16,0-5 12,1-5-17,5-22-1122,0 14 1097,0 18 0,2 0 13,5-10 1,3 4 17,1 3-3028,1 5 3005,1 4-5,0 4-12,19-1 17,-12 10-28,14 0 0,-14 11-107,1 2 107,2 3 6,0 4 11,0 5-45,1 4 28,-1 5 732,0 3-743,-3 3 2823,-3 2-2829,-3 0-16,-1 7 16,-7-10 23,-3 4-11,-6-16 10,-1-4 57,-2-4 193,-1-3-182,-1-2-6,-2-2-5,-2-4 499,0-3-516,-1-7 11,1-3-39,2-4 34,0-3-325,3-3 319,1-2-71,4-3 88,3 1-6,4 0-241,2 3 258,1 2-22,1 6-12,1 3-16,-1 4 22,0 2 307,1 5-323,1 1 58,2 3-75,1 2-6,3 2-1,1 5 12,3 4-305,1 5 277,1 4-28,1 4-180,10 20 7,-11-8-1386,7 13 1043,-14-13-313,-3-2-1099,0 0-94,0-1-1322,-1-2 3400,3 1 0,-10-15 0,0-1 0</inkml:trace>
  <inkml:trace contextRef="#ctx0" brushRef="#br0" timeOffset="57119">19863 10564 16168,'0'-6'4649,"1"1"-476,-1 5-4162,13-49-972,-4 37 967,13-37 278,-5 50-284,5 2 0,5 1 0,4 1-11,1 0-91,2-1 91,0-1 0,14-1 16,-13-1-608,9-3 620,-19-2-11,-3-4 5,-4-2 408,-4-2-396,-4-4-1,-4-1 17,-3-2 87,-10-11-81,-1 7 6,-9-7-146,-2 12 146,-1 1 28,-4 3-12,0 1 17,-1 3-11,0 2 630,2 3-653,1 2 1,2 2 36,4 1-76,1 4-5,3 1-6,2 5 419,0 3-424,2 4 5,1 3-6,2 4-5,1 3 11,3 2-22,1 2-68,11 16 12,0-12-882,12 11 781,0-16-51,4 0-50,5-1-45,6-2-1599,2-3 1521,5-3-29,4-4 18,1-4 50,2-6-659,-1-3 844,1-4 77,-2-5 63,-4-4 56,-2-5 16,-5-4 35,-5-3 27,-5-3 45,-4-2 40,-5-3 21,-4 0 109,-3-14-86,-7 11 0,-1-10 326,-7 14-292,-3 2-23,-4 1-16,-3 4 1420,-3 4-1493,0 4 875,-1 4-948,1 3 113,0 4-158,0 2 424,2 5-452,-2 4-6,2 5 0,0 2 6,0 5 12,3 1-12,1 4-23,3 0-5,3 2-5,1-1-7,3 0 1,3 0-6,3-2-16,6-1 5,2-1 17,5-3-6,3-3-309,2-3 343,1-6 16,-1-3 12,-1-3 11,-3-5 6,-2-3 22,-3-4 5,-1-4 130,1-14-102,-7 5 29,1-10 112,-7-1-90,-2 8 6,-4-6-1,0 12 12,-3 2-6,2 1-5,-1 4-17,2 2-51,0 4-44,2 2 286,0 3-454,1 1 106,2 8 5,2 2-16,5 9-51,2 1-66,3 3-63,3 2-598,0 1 419,1 0-184,1 2-264,-1-1-375,1 2-470,2-2-696,-2-1-1685,2-2 4072,1 1 0,-10-12 0,-1-2 0</inkml:trace>
  <inkml:trace contextRef="#ctx0" brushRef="#br0" timeOffset="57660">21236 10621 21075,'-4'-44'900,"-1"0"0,1 4 0,1 5-352,1 13-122,1 3-79,0 1-78,1 4-72,0 2-74,0 4-62,0 3-38,0 3-23,1 1-23,3 6 23,1 1-11,4 8 34,2 3-18,1 4 12,1 2-28,-1 2-12,-1 1-5,-1 0-56,-1 14 40,-4-10-18,0 10-656,-5-14 639,1-1-381,-1-2 382,-1-5 28,1-3 10,-2-5 57,2-3 11,0-4 620,0-2-615,3-5 397,2-3-397,4-6 18,3-5-23,3-3-267,2-3 273,4-3-18,2 0 29,3-1 11,1 1-22,1 2-17,0 4-1,0 3-16,-2 4-5,-1 2 16,-2 4-17,-2 3 12,-2 2-6,-1 2-11,-2 4 0,1 1-12,-1 5 6,-1 2 23,1 3-34,-1 2-6,0 1-16,0 1-57,1 1 45,1 0-419,1-2 408,1-1 268,2-3-251,-1-1 16,1-4 24,-1-4 32,0-1-16,-2-3 6,0-3 22,-3-1 22,-1-6-5,-1-3 6,-1-3-7,-1-3 18,-3-1 0,0-3 11,-3 1-11,-1 0-34,-1 1 50,-2 2 1,-1 2 5,0 4 430,0 1-463,0 5-6,0 1-34,0 3-67,0 2 50,3 4 29,1 3-23,4 6 5,2 4-5,1 4 0,4 3-11,-1 3-17,1 3-34,0 0-44,-1 2-12,2-2-33,0 1-62,1-1-90,2-2-156,1-2-196,1-3-2101,11 2-414,-7-10-5651,5-1 8726,-13-10 0,-8-2 0,-3-1 0</inkml:trace>
  <inkml:trace contextRef="#ctx0" brushRef="#br0" timeOffset="57819">22412 10151 20518,'-35'-47'492,"0"-1"1,2 5 0,7 8 653,13 18-955,4 5 183,3 3-447,4 5 133,0 2-335,8 5 79,3 4-201,8 5-342,5 6-634,5 5-1282,6 5-5119,-3 1 7045,-2-3 1,-13-12-1,-6-6 1</inkml:trace>
  <inkml:trace contextRef="#ctx0" brushRef="#br0" timeOffset="58535">22756 10397 20873,'-1'-5'2694,"1"0"-856,0 5-1827,-6 3-5,4 10-1,-3 5-5,5 9 0,2 1-5,1-2 5,4 1-6,1-2 6,1-3 0,0-4-11,-1-3 0,-2-4-1,-1-2 35,-1-5 10,0-2 12,0-1 45,4-11-62,0 1 22,4-11 17,1 2-5,1-4 11,1-1 5,2-2-769,0 1 792,1 0 101,11-8-124,-6 10-11,7-6-3159,-10 14 3092,0 3-11,1 3-1,10 4 12,-6 5-16,9 5-7,-9 7-16,1 5-11,1 5 519,0 4-670,9 19 2943,-8-8-2988,4 13-572,-2 1 252,-7-15-2008,7 12 1913,-8-19-17,3-3 0,2-4 17,2-5 96,1-4-68,17-4 583,-11-5 111,11-6 376,0-13-73,-13-2 294,10-12 389,-5-12-1842,-10 6 1294,7-13-18,-14 12-1175,-2-1 1109,-3 1-18,-3 1 231,-7-9-398,-6 10 78,-7-6-174,-5 16-44,-4 4 2793,-2 3-2849,-9 6-28,-3 9-6,0 7 0,3 11 1279,6 4-1290,1 5-104,0 3 104,1 4-6,2 1 12,4 2-1,3 1 6,5 16-22,8-13-1200,5 9 1216,7-18 12,5-3 16,4-4-22,2-3 12,2-6-17,-1-4 50,-1-5 22,-3-3 182,8-8-103,-11-1 11,5-6-1981,-12 1 1953,-2-2 5,0 0 1,-2 1-18,-1 2 6,-3 0 302,0 4-363,-2 1 32,0 3-89,0 2 3387,1 6-3386,2 5-1,2 6 1,0 8-692,2 6 686,-1 8 0,0 5-3179,-1 7 3156,-2 6-67,-4-11 1,0 3-782,-1-11 0,-1 1 677,-2 14 1,0 0-157,-2-13 0,-2-1-297,-2 2 0,-2 0-905,-2 1 1,-3 0 1551,-6 6 0,0-3 0,-2 5 0,-2-3 0</inkml:trace>
  <inkml:trace contextRef="#ctx0" brushRef="#br0" timeOffset="59026">25888 10118 18805,'-18'-51'362,"1"1"0,1 4 0,-2 6-93,-10 5-51,-5 7-2786,-2 7 2680,0 7-39,0 6 1473,4 4-1507,3 9-22,4 6-23,6 10 6,5 10-5,3 11-7,4 11-343,4-22 1,0 2 345,1 4 1,1 2-4,1 3 1,0 1-548,1 3 1,0 2 533,2 2 0,0 0-34,1 3 0,1 1-59,0 1 1,2 2-113,-1 1 1,0 0-770,1 3 1,-1-1 183,0 2 0,-1 0-983,-2 0 0,0 0 1798,-2-15 0,0 0 0,-1-4 0,0-6 0,-1-3 0,1 0 0,-1-1 0</inkml:trace>
  <inkml:trace contextRef="#ctx0" brushRef="#br0" timeOffset="59476">24846 11606 17484,'6'-60'801,"0"0"0,1 3 0,3 2-1320,4 15 1,2 2 658,1 1 0,3 2-450,1 1 0,1 1 363,2 2 0,0 1-16,1 1 0,1 1-9,0 1 0,1 2-6,1 0 1,1 1-12,0 2 0,1 0-3,2 1 1,0 1 2,1 0 0,1 2-265,1 0 1,0 1 247,1 0 1,0 1-4,1-1 1,-1 2-12,1-1 1,0 1 8,0 0 0,-1 0 2,0 0 1,-1 0 2,-1 1 1,-1-1-4,-2 1 1,-1 0 25,24-13 27,-9 4 18,-10 3 27,-8 3 56,-9 4 826,-7 2-791,-6 2 1189,-5 1-1235,-6 2 1621,-4 1-1627,-6 1 24,-4 2 10,-3 1 6,-3 1 367,0 1-440,-1 3-28,2 2-33,1 4-29,3 2-21,2 2 10,3 4 17,4 2-5,4 5 11,4 0-23,5 4-11,5 0 12,18 14-18,0-9-1520,14 10 1498,-6-15 12,0-2 5,2-3 22,-3-4 17,-2-4 6,-5-5 39,-5-5 6,-5-3 10,-4-6-27,-4-4 28,-1-6 11,-3-6 6,0-3 55,-2-4-22,-3-3 12,-1-2 33,-4 0 0,-1 0 0,-2 0 269,-8-20-314,6 20-16,-6-12-18,11 27 7,0 4 1480,3 3-1553,0 3-40,2 3-78,1 2-73,1 0-62,1 8 6,0 2-224,2 8-325,3 2-666,3 4-1457,6 2-6380,1 0 9276,-1-5 0,-6-8 0,-3-5 0</inkml:trace>
  <inkml:trace contextRef="#ctx0" brushRef="#br0" timeOffset="59777">26483 10528 19423,'3'-43'507,"1"0"1,-1 4 0,1 7 1551,2 14-1823,9 0 529,-1 8-732,8 1 371,-1 7-371,5 6-27,4 4 708,4 7-714,2 5-22,0 6 5,0 4-11,-2 4-23,-12-7 1,-2 2-22,8 14 27,-12-14 0,-3 2-180,-3 25 136,-10-15 49,-8 6 29,-10-24 17,-6-8 22,-4-7-75,-3-7 199,-16-16-68,13-2 6,-5-13 106,19-10-118,11 6-11,6-10-16,12 12-1,23-12-50,2 12-11,-10 12 0,3 1-17,18-3-1029,4 4 928,3 4-1479,2 3 1026,2 3-695,-1 4-2132,2 2 3409,4 1 0,-28 1 0,-3 0 0</inkml:trace>
  <inkml:trace contextRef="#ctx0" brushRef="#br0" timeOffset="60966">28129 9897 21159,'-9'-42'838,"0"-1"1,0 0 0,-3-16 0,2 15-716,5 36-61,2 4-18,2 2-21,0 7 38,5 16-27,2 6-1058,5 21 1047,4 2-2138,2 10 2112,-8-25 0,0 0-3,1 3 1,0 0-519,0 3 1,0 0 511,1 0 1,-1 1 5,0-1 1,-1 0-1,0-1 1,0-1 2,0-1 0,-1-1 0,-1-3 1,-1 0-391,1 7 0,0-1 393,0 14 69,-1 6-36,-8-34 1349,-4-7-1349,-4-8 62,-24-24-55,11-3 4,-16-21-1409,12-17 1404,8 8-25,8 14 0,2-1 20,-1-14 204,4-1-194,3 2 515,6-9-503,3 18 195,4-4-206,0 21 16,7 0-55,-4 8 3022,7 1-3039,-4 7 11,4 3 5,3 1-5,6 4-11,4 3 0,26 16-11,-9-2-419,-16-5 0,0 2 419,17 13-1,-15-4 1,0 2 5,-9-8 1,-1 2 4,8 7 1,-2 1-11,8 10-1,-7 1 12,-7-5-2696,-10-1 2679,-9-6-8,-12-3 2,-27 1 23,-4-9-670,-23-2 661,20-13 0,0-2-88,-24-4 71,21-1 1,1-2-64,-14-9-7,4-4-66,5-3-57,7-2-1172,-5-15 271,16 7-517,1-11-8183,23 1 8658,5 14 0,3 1 0,-1 19 0</inkml:trace>
  <inkml:trace contextRef="#ctx0" brushRef="#br0" timeOffset="62154">29035 10083 17328,'0'-3'3405,"0"1"174,0 2-3568,42-22-5,-22 23-6,34-13 6,-31 33-306,-1 3 305,2 5-734,-1 2 723,0 4-5,-1 1-6,-3 0 6,-3 1 11,-6-1-11,-5-2-118,-4-3 124,-14 5 10,0-13 1,-10 2 5,2-14-11,-1-3 11,-2-5 12,1-1 5,1-6 17,2-2 16,4-6 12,4-4 61,5-12-83,5 5-12,8-10 6,4 10-1,8 0-10,2 2-101,6 1 89,4 1 1,3 1-12,4 2 6,4 0 5,2 3-27,3 0-893,1 2 898,-1 0 5,2 2-623,-2 0 607,-1 2-17,-2 0 5,-4 1 34,-5 0 23,3-2 28,-14 2 38,-1-2 24,-13 3 345,-5 0-340,-1 1 1639,-3-1-1628,-7 1 784,0 1-890,-7 1-12,0 4-16,-3 2 39,-2 4-23,1 2 17,-10 12-39,8-3-203,-5 9 186,9-6 6,0 13 17,6 5-6,2 0 0,7-2 0,7-12 0,3-2-12,7-2-27,2-2 17,4-2 11,3-3 11,3-3 16,0-4-10,2-3 197,0-3-191,11-10-1,-11-1-593,6-9 599,-15-2 5,-5-4-257,-2-3 274,-4-4 11,-4 0-22,-2-2 17,-3 1-6,-1 0 12,-4 1 5,-1 3 45,-11-8-51,4 11-285,-7-4 279,4 14-10,0 3 563,0 5-591,0 2 259,1 3-282,1 2 0,2 4-11,-3 8 331,5 1-488,-5 18 28,9-9-73,0 10-72,5-7-135,3 0-118,3 2-156,6-1-1306,13 11 578,-2-9-715,11 6-103,-7-14-365,2-4-111,0-2 112,0-6 616,-2-3 1131,1-3 874,-3-3 0,-1-3 191,-2-4 1108,-3-5 482,-1-2 302,-4-3-7,-1-1-10,-3-1-273,0-1-309,-2 1-218,-2 0-168,0 1-185,-2 2-140,0 2-112,-3 1-118,0 2 236,-1 3-219,-3 0-342,1 3-128,-2 3-23,1 1-33,-1 4-17,0 0 5,0 4-5,0 2 11,2 2-28,-1 2 5,2 2-5,0 2-16,1 1 44,2 1-40,1 0 12,4 1 6,4 0-12,3-1-5,3-1 0,4-2 11,2-3 0,2-3 11,2-3 6,1-3-602,0-4 591,-1-3 16,-2-4 12,-3-4 17,-2-2 5,-3 0 17,-4-3 5,-2 0-11,-5-1 34,-2 1-17,-2 0 624,-2 2-602,0 3-16,-2 1-12,-2 3-10,0 2-40,0 3-12,1 1-10,0 1 5,1 4 12,-1 1-12,0 4-6,0 2-16,0 4 22,1 1-11,2 2 0,-1 2-5,4 1-12,0 0 28,5 2-16,3-1-1,3-1 6,3 0-28,3-2 11,2-3-271,4-2 283,0-2-6,1-3 16,1-3 6,-1-3-11,-1-2 17,-1-4-11,-5-3-17,-1-5 22,-5-3 0,-4-4 6,-3-3-17,-4-3 11,-3-2-11,-5-1 6,-2 1 10,-5 1-4,-7-7-12,5 10 0,-4-3 282,9 13-310,2 4-28,3 3-23,1 3-245,2 2 32,1 7-179,0 0-195,1 7-247,3-1-313,4 2-2970,9 5-307,0-4-5328,4 3 9460,-6-8 1,-7-5 0,-4-2 0</inkml:trace>
  <inkml:trace contextRef="#ctx0" brushRef="#br0" timeOffset="62464">31382 10202 20282,'-9'-41'556,"1"1"1,0 2 0,-2 9 586,-6 17-802,-2 2 172,2 3-323,1 2-83,2 1 87,4 3-160,2 0 381,3 3-398,0 2 11,4 3-6,-1 2 6,3 4-11,2 2 0,3 3-6,3 2 17,1 2-6,2 3-10,2 2 16,2 2-17,2 1-408,0 3 414,2 0-11,-1 2-1,0-1 7,-1-2-1,-2-1-17,-2-3 1,-4-2-7,-2-3 12,-5-3 12,-2-1-12,-4-2 11,-3-2-11,-6-3-11,-3 0 5,-5-3-22,-3-1-11,-5-3-23,-2-1-3045,-1-3 2888,-2-4-122,0-3-219,1-4-89,1-5-230,2-1-755,2-4-46,4 0-1163,2-3-3660,7 3 7287,3 2 0,6 9 0,2 3 0</inkml:trace>
  <inkml:trace contextRef="#ctx0" brushRef="#br0" timeOffset="62655">31405 10147 23062,'-34'30'29,"0"0"1,-1 6 0,6-2-74,13 1-830,-6 15 605,8-13-263,1 0-320,2 0-559,4-2-746,3 0-461,2-5-1050,5-2 3668,3-3 0,-1-11 0,0-4 0</inkml:trace>
  <inkml:trace contextRef="#ctx0" brushRef="#br0" timeOffset="63223">31617 10459 20557,'24'-42'864,"-1"1"1,-1 1-1,-7 9-444,-15 23 237,-1 0-416,0 6 191,0 1-399,7 7-10,1-1 10,7 6 41,1-2-51,11 5 5,-3-5-23,8 3-10,-8-6-3209,1-2 3209,-1-2 16,-2-1 11,0-4-11,-2-2 1,-1-4 4,-3-3 1,0-3 6,-4-1-23,0-2 28,-4-1 6,-1-1 11,-3 1 72,-1-8-83,-3 8 44,-7-10-33,0 15 5,-4-1-16,3 9-17,0 1 0,0 2-6,-1 2 3386,1 2-3397,-6 6 0,2 0 6,-3 8-12,2 0 6,-1 2 12,-1 3-7,0 3 29,1 2-34,0 3 0,3 4 0,1 2 5,3 1-10,3 1-1011,2 0 1011,3-2-473,4 0 472,4-2 1,4-2-12,3-2 11,3-5-5,0-3 11,0-5-5,-1-3-23,-1-6 28,0-3 948,1-1-937,0-5 23,2-3-34,0-4 500,1-3-478,9-13-11,-7 4 6,8-10-11,-8 7-932,0 0 926,2-1 17,2 3-197,-1 0 180,1 4 0,-2 2 34,16-8-6,-14 11-6,11-4 68,1 12-73,-13 3-1,15 4 1,-20 4-11,-1 4 5,-2 1-22,10 19-6,-10-8-33,6 13-191,-10 1 255,-4-6-558,3 10-486,-6-10-1144,0 0 2216,-3 3 0,-2-16 0,0 0 0</inkml:trace>
  <inkml:trace contextRef="#ctx0" brushRef="#br0" timeOffset="63364">32623 10771 20627,'2'6'3310,"0"-1"-3760,-2-5 0,0 0 0</inkml:trace>
  <inkml:trace contextRef="#ctx0" brushRef="#br0" timeOffset="66506">8040 12870 32767,'-9'0'0,"1"0"0,8 0 0,0 0 0,165-41-1378,-124 33 1,3 1 1263,6-4 0,10-2 0,0 0 1,-7 3-165,2 4 1,-4 3-248,5-2 0,1 1-143,-1 1 0,4 0-676,-12 1 1,5 1 0,1 1 0,-6-1-725,14 2 0,0 1 1999,2 0 1,6 0-1,-15 1 1,-8 2 0,-6 1-1</inkml:trace>
  <inkml:trace contextRef="#ctx0" brushRef="#br0" timeOffset="66830">8590 13091 17289,'-45'9'1111,"-1"1"0,0 0 0,-17 3 0,6-1-1185,21-3 1,3-1 372,-18 6-1012,18-3 794,16-2 311,9-1-383,13-2-516,7-2 223,14-3-36,11-3-51,12-4-49,13-3-856,-26 2 1,1 0 1039,4-1 1,2 1 37,2-2 1,0 0 165,3 0 1,0 0 21,0-1 0,1 0 18,-2 0 1,1-1 11,-3 0 0,0 0 3,-3 0 0,-1 0 5,-3-1 0,-2 0-286,-3 0 1,-2-1 420,23-15-230,-11-1 364,-10-2 43,-11-1-1973,-9 0 2067,-7-1 27,-8 0 1432,-7 0-941,-17-11-531,2 12 658,-10-6-729,10 17-35,2 3 252,5 4-238,3 4 2927,6 4-3267,3 3-57,6 3 50,4 5 16,6 3 2,5 6 0,6 4 0,3 4-39,4 3 0,2 3-34,0 2-747,-10-5 0,-1 1 557,6 15 72,-10-13 1,-4 2-817,-3 14 145,-7 3-707,-12 2-2746,-8 1-4613,-7-6 8435,-1-6 0,11-18 1,5-9-1</inkml:trace>
  <inkml:trace contextRef="#ctx0" brushRef="#br0" timeOffset="67247">10891 13370 17896,'-7'-51'196,"1"0"0,3-6 0,6 6 1771,15 6-1945,-6 15 1,0-2 812,7-18-807,-1-3-406,-1-6 389,-9 28 0,-1 0 3,0-2 0,-1-1 483,1-14 1,-1-1-487,-2 13 0,0-1 6,0-9 0,-2 2 11,0-10-89,-4 9 128,-1 10 530,-2 9-535,-1 9 1799,-1 7-1878,2 6 1714,-2 4-1708,-1 6 0,-4 8 11,-3 8-34,-14 33-832,6-6 860,8-12 0,1 2-2,5-7 0,1 0-6,2 3 0,0 1-12,1 1 1,1 2-12,1 1 1,1 0-12,1 2 1,0 0-15,0-1 1,1 1-34,1-1 0,1-1-31,0 0 0,0-1-34,2 0 0,1-1-47,0-1 0,1-1-57,0 0 1,1-2-87,2-1 0,0 0-630,9 27-1211,4-5 338,2-7-819,0-6 2672,10 6 0,-19-26 0,5 3 0</inkml:trace>
  <inkml:trace contextRef="#ctx0" brushRef="#br0" timeOffset="68041">10847 13494 16213,'-34'-27'995,"-1"0"1,0-1 0,-13-9-1,5 4-98,-1 0-1580,6 5 1249,6 4-124,6 2 326,6 2-516,6 3 381,5 0-538,5 1 180,3-1-303,8-2-17,7-1 457,12-3-496,12-3-1091,11-1 1108,-19 11 0,1 1-816,3-1 1,2 0 803,3-1 1,1 1-1,2-1 1,0 1-757,2-1 0,1 1 790,0 0 0,0 0 14,-1 1 1,0 0 10,-1-1 1,0 1 10,-2 1 1,-1-1-1,-2 0 1,-2 0 13,-1 1 1,-2-1 13,-2 1 1,-1 0 42,20-13 28,-7 1-40,-11 1 51,-9 2 0,-6 1 829,-6 2-835,-4 0 12,-4 2 1437,-1 2-1270,-1-1-128,-1 6-17,0-1 2169,0 8-2248,0 2 662,0 1-712,0 6 17,0 4 17,0 10-6,0 5 11,-1 8-1303,0 6 1270,-3 5 5,0 5 6,0-11 0,-1 1-17,-3 22-3,2-21 0,0 0-42,-4 14 34,1-3 0,-1-3-6,3-7 17,0-3-156,4-8 139,0-4 0,2-7 17,1-4 28,1-7 17,2-2 1277,4-9-1294,4-5-5,4-6-11,5-5-1,3-4 6,3-4-1104,2-2 1115,-1-1-28,-1 1-564,-2 1 614,-2 4-69,-4 3 103,-3 5-39,-4 4-12,-3 5 1150,-4 3-1233,-1 3 710,-2 2-671,0 3 109,2 4-93,0 5-10,2 3-1,1 3-5,2 2 11,2 2-11,2-2-17,10 9 22,-2-10-16,8 4-40,10-6 6,-6-7-515,12 0 526,-10-7 17,0-2 16,0-5 1,-2-1 22,-3-6 12,-3-2-11,-3-3-1,-4-2 0,-3-3 17,-3 1 17,-4-2 16,-4 2 7,-3 2-29,-1 3 17,-2 3-28,-3 3-6,-2 3 1,-2 3 503,-3 2-520,0 2-12,-1 2 6,0 3-11,3 4 0,1 1 5,4 3 6,2 1-17,1 1-5,4 0-6,4 0 0,5-2 5,3-2 1,5-2-56,19-1 44,-4-4-794,16 0 817,-11-5 22,0-1-16,0-3 21,-2-2-4,-3-5-227,-3-2 243,-2-3 11,-5-2 135,1-10-73,-10 7 16,-1-7 29,-11 12 16,-2 2 40,-2 1 11,-1 2-6,-1 3 735,-1 1-830,1 4 184,0 0-307,2 3 0,-2 5 22,2 3-5,0 11 5,0 23-17,0-2-1766,0 20 1750,0-9-51,0 5-84,0 5-3,0-28 1,0 2-2260,-2 20 0,0 1 374,0-11 1,0 1-2818,-1 11 0,0-2 4600,1-19 0,0-4 1,0 3-1,0-15 1</inkml:trace>
  <inkml:trace contextRef="#ctx0" brushRef="#br0" timeOffset="69408">14850 13281 11394,'27'-38'659,"0"0"0,-1 0 1,11-14-1,-9 4 2417,-18 4-2488,-5 1 701,-4 2-852,-7 2-84,-3 5-57,-6 4-27,-4 4-50,-4 5-1437,-2 5 1375,-3 4 1735,-1 4-1735,-14 6-118,12 4-22,-7 8 95,14 4-84,2 5-12,1 7-463,1 4 458,0 5-11,1 5 0,3 2-11,3 1 2952,4 0-3008,5 15 50,10-15-316,6 10 316,9-20-547,6-3 558,4-4 1190,5-4-1195,3-5 22,17-3-6,-14-7 29,8-6-280,-22-8 297,-4-4 5,-3-6 0,-3-3 0,-3-3 5,-3-3-5,-3-1 12,-2-3-7,-2 0 6,-3 0 6,0 1-2756,-2 1 2767,0 3 445,0 3-417,0 4 5,0 3 7,0 4 153,-1 3-209,0 3 3357,1 3-3509,0 0 79,0 10 10,0 2-5,0 10-11,1-1 22,1 5-11,3 1 0,0 3 0,2 0 0,0 1-5,3 0-1,0-1-547,1-1 514,1-2 22,2-2 12,0-3-6,2-2 11,1-3 0,0-4 0,0-3-6,0-4 12,1-2 5,1-5-17,12-9 40,-6-2-40,8-8 23,-12 2 5,0-2-44,-3-3 44,-1-3-16,-2 0 5,0-3 0,-2 0 17,-1 1-5,-3 1-67,-1 3 78,-3 1 10,-1-6-16,-1 10 0,-1-4-5,-2 11-1,1 3 1,-1 3 27,0 2-5,1 1-28,-1 2-12,1 0 603,-1 2-311,1 1-292,-5-2 1,3 1-29,-5-1 35,4 0-12,-1 1-12,1-1 35,0 2-34,1-1-146,0 1 134,0 3-5,0 1 6,2 8 22,1-3-22,2 6 22,2-4-6,0 1 6,3-2 28,2 0-22,3-1-12,16 1-5,-4-4 5,14-1 1,12-4 10,-12-4-5,13-2 23,-6-10-40,-14 2-3353,14-14 3393,-25 7-1391,1-5 1391,-12 5-1,-3 2 0,-3 0 29,-2 2-12,-3 2-17,0 3 6,-1 3 2696,-1 1-2713,-1 2 2075,0 2-2086,1 1 17,0 1-22,0 1 10,1 1-33,-1 3 28,0 4 0,-2 5 0,-1 6 0,0 6 11,-6 20-11,3-7-350,-3 13 350,5-15-17,-1-1-793,3 0 788,1-1 11,3-2-120,9 13 114,2-12-11,11 8-2979,1-16 2979,3-4-39,4-2 232,4-6-243,3-4-29,2-5-1713,4-3 1697,2-6 5,1-3 15,-2-4 58,-3-2-5,5-10 55,-16 6-10,0-6 21,-17 4-16,-7 6 2253,-3-3-2253,-5 6 76,-2 2-76,-3 0 3353,-2 2-3465,0 0-168,1 2-370,0 1-588,3 2-1692,1 1 2930,2 1 0,0 0 0,1 0 0</inkml:trace>
  <inkml:trace contextRef="#ctx0" brushRef="#br0" timeOffset="69851">16486 12982 25746,'21'-39'51,"21"10"-46,-5 32 1,15 2-1421,-17-3 1421,-2 0-1,-5-2 449,-3 0-414,-1-4 232,-9-1-211,0-4 1,-11-1-23,-3-2-5,-2-2-1,-4-3 12,-5-1-2647,-4 0 2663,-5 1-619,-1 2 642,-2 1-77,-13 1 88,10 5-11,-8 1-23,11 6-10,2 1-23,1 5 0,1 1-1997,1 6 1992,0 2 1990,2 4-1996,-4 18-11,6-5 5,-1 16 6,10 7 185,7-11-230,7 13-25,6-28 0,3-2-43,16 15 23,-9-14 1,4-1-270,8-1 1,1-2-41,-9-6 1,3 0-2896,10 1 0,6 1 0,-6-3 2258,17 3 0,-17-7 0,-7-2 0,-23-8 0</inkml:trace>
  <inkml:trace contextRef="#ctx0" brushRef="#br0" timeOffset="70400">17991 13099 21028,'1'-49'670,"-1"1"0,1 4 0,-1 7-183,-1 8-77,-2 5 746,-1 5-881,-1 5 215,1 5-366,1 3 77,1 3-190,1 1 451,-1 3-468,0 4 12,-1 5 10,-1 8-4,-3 6-1,1 6-11,-2 4-810,1 3 815,0 1-5,1 0 0,2-2 17,2-1-28,2-3 5,5-2 6,4-3 17,6-2-329,4-4 318,4-3-6,2-4 5,2-4 6,1-4 6,-1-4 11,1-6 0,0-3-17,0-6 12,-1-4-6,-2-4-29,-2-2 40,-5-4-39,3-15 44,-9 9-300,2-11 267,-9 15-11,0 2-11,-2 1-51,-1 3 668,0 2-835,0 3-307,4-1-104,2 9-133,6 1-241,3 8-398,5 3-637,3 3-1413,4 5-4360,-2 1 7833,-3 0 0,-12-5 0,-4-2 0</inkml:trace>
  <inkml:trace contextRef="#ctx0" brushRef="#br0" timeOffset="70648">18985 12909 18477,'-24'-46'762,"0"0"0,3 4 0,1 8-230,1 17-73,3 5 1401,3 2-1580,4 3 468,3 3-642,3 2 290,2 1-346,8 13 922,1-2-944,8 13-5,1-3-294,3 6 265,4 3-462,-1 5 473,1 2 6,-1 3 12,-3 1-29,-3 3 12,-4-1-6,-5 2-797,-5-1 763,-3 0-16,-5-1-45,-3-1-62,-6-2-89,-4-4-119,-2-4-173,-3-6 28,0-4-2268,-11-4-353,9-8-4053,-6-2 7184,13-9 0,10 1 0,3 0 0</inkml:trace>
  <inkml:trace contextRef="#ctx0" brushRef="#br0" timeOffset="70831">18780 12973 21744,'23'-29'201,"0"1"1,12-12 587,-39 61-672,-3 6-27,-4 3-40,-3 4-44,-13 19-68,5-12-1451,-7 15 1138,11-17-432,3 0-445,6-1-2467,3 1-6112,5-7 9425,2-5 1,-1-13 0,1-6-1</inkml:trace>
  <inkml:trace contextRef="#ctx0" brushRef="#br0" timeOffset="71565">19390 13107 20422,'23'-43'649,"-1"1"1,0 4 0,-9 7-303,-17 19 1040,-3 4-1191,-1 0 346,0 4-470,2 1 167,1 2-234,2 1 666,0 2-665,2 1 0,0 3-6,1 3 11,-1 0-6,3 2 1,2-1 5,3 1-22,4 0 11,3-1 6,4 0-1,3-2 6,2-1-11,2-3 6,10-2 0,-8-4-1,7-3 40,-6-10 5,-8 0 18,3-7-1,-11 3 17,-3-3 5,-4 0 1,-2-1 11,-3 0-6,-2 2-11,-3 1-6,-4 1 6,-5 2-11,-2 3 6,-4 1-12,-3 3-289,-3 2 266,-1 3-16,-1 2-5,3 2-23,2 5 11,3 2 0,3 6 0,1 4-5,3 3-6,0 4-11,2 4-6,3 5-307,3 2 285,4 3-51,7 1-492,5 1 425,10 0-50,7 0-90,9-2-1471,6-1 1145,8-2 172,-23-18 1,1 0-1458,3-1 1,0 0 1111,1-2 1,1 0-146,1-2 1,0-1-225,1-1 1,-1-1 343,1-2 1,0-2 268,-2 0 0,1-2 311,-3-1 1,0-1 301,28-4-1018,-7-5 1769,-6-8 275,-9-3 797,-5-5-584,-7-2-46,-5-4-128,-4-1-134,-4-2-169,-3 2-168,-5 0 308,-5-8-643,-7 13-73,-7-5-62,-9 17-51,-8 2 34,-9 5 1648,-6 4-1698,-4 3-40,-1 6-55,2 3 5,6 8-17,6 4 6,7 2-28,6 4 5,5 1-5,6 1 5,6 1 6,4-2 0,8 0 545,18 8-545,3-12-11,17 6 2111,-4-15-2123,5-4 34,4-4-22,0-4 17,0-5-1,-2-4-16,-2-7 11,-4-5 6,-4-6 5,-3-5-28,-4-7 40,-5-5-12,-4-5 6,-4-6 22,-3-4-17,-3-4-5,-7 29 0,1 1 39,0-33 22,-2 4 17,-2 3 23,-3 7 16,-3 4 12,-2 7 11,-1 5-6,1 6 131,2 7-170,0 4-22,2 7 421,2 4-489,0 3 125,2 2-147,0 7 1110,3 16-1116,0 5-10,5 16-804,0 3 770,1 9-716,-4-24 0,-1 1 684,-1 4 1,0 0-59,0 3 0,0 0-87,-1 2 1,-1 1-130,0 0 1,-1 1-228,1-1 0,-1 1-4333,2 14 1,0-1 4392,0-19 0,-1-2 0,1 3 0,0-6 0,0-15 0</inkml:trace>
  <inkml:trace contextRef="#ctx0" brushRef="#br0" timeOffset="72005">22235 12807 22857,'18'-58'569,"-1"0"1,-1 5 0,-2 3-116,-5 11 0,-1 2-183,1-11 116,-11-6-401,-6 35-13,-7 2 563,1 13-777,0 5 175,-2 7 6,-1 9 9,-9 31-34,8-2-1853,6-11 0,1 2 1935,4-6 0,2 1 6,1 3 0,1 1-43,0 1 1,1 1 22,1 2 0,1 1-6,1-1 1,1 1-26,1 1 1,0-1-29,3 2 1,0-1-62,1 0 0,0 1-71,1 0 1,0 1-978,0-1 1,1 1 755,0 0 1,0 0-168,0-2 0,1 1-1848,3 13 1,1 0 785,-5-18 0,1-1 1763,3 12 1,-1-5 0,-3-15 0,-3-5-1</inkml:trace>
  <inkml:trace contextRef="#ctx0" brushRef="#br0" timeOffset="72425">22119 13390 16311,'-15'-52'978,"0"1"1,2 5-1,1 6-418,-2 5-106,3 7-90,-1 5-90,3 4 186,2 2-342,3 5 13,4 1-131,8 3 15,7 0-55,10 0-21,12 2-29,10 0-11,10 2-1576,-23 1 1,0 1 1642,4 0 1,1 0 16,2 0 0,1 1-420,1-1 0,0 0 439,1 0 1,-1 1 5,-1-1 1,0 0-502,-3 0 0,0 0 515,-4 1 0,0 0 23,23-1-131,-11 1 148,-14 0 72,-11 1 79,-10 1 2457,-8 0-2362,-10 2 1043,-6 1-1037,-9 1 22,-5 0 34,-4 0-23,-2 0-50,0-1 1236,2 2-1387,4 0 203,5 0-299,4 2 6,2 6-33,8-1-6,1 6 11,6-2-12,5 1 391,5 2-384,6 0-12,5 0 11,5 0-5,4-1-6,4-1 23,19 3-1146,-12-8 1151,11 0 34,-22-10-168,-5-2 235,-5-6 6,-5-3-12,-4-8 6,-5-2-22,-3-6 0,-5-2-1,-5-3-16,-4-2 22,-6 0-5,-2 1 72,-13-11-128,7 12-12,-8-6-11,12 16-22,3 4-17,2 3-17,4 5-39,3 2-11,3 3-56,2 2 1007,2 5-1298,0 3-227,2 7-1588,5 3-7602,0 0 9007,5-2 0,-5-7 0,-2-4 0</inkml:trace>
  <inkml:trace contextRef="#ctx0" brushRef="#br0" timeOffset="73072">24462 13038 23069,'9'-46'418,"-1"0"0,0 3 0,-3 8-149,-8 15-34,-3 0-39,-3 1-33,-3 2-18,-3 0-43,-3 2-13,-3 2-10,-4 3-18,-2 4-10,-4 3-18,-4 4-1364,-3 4 1365,-2 6-12,-1 5 6,0 4-28,2 5 6,0 3-1,4 5-10,4 2-18,3 4 29,6 1-6,6 2-407,6 1 412,4-2-16,8 2-6,7-2-1395,5-13 1,3-1 1394,15 12 0,1-9 0,6-3-334,-2-10 1,1-3 358,1 1 1,0-2-4,-2-5 1,-1-3-11,9-3 33,-7-7 637,-4-2-603,-8-8-12,-5-5 6,-5-4 0,-5-5 0,-5-4 28,-3-4-34,-4-3-11,-3 9 1,-1-1-1,-5-18-161,2 16 1,-1 1 188,-4-14 11,-1 1 23,0 4-17,0 4 0,-2 6 2605,0 5-2661,-1 6 0,-1 5-11,-1 4-6,0 4 1070,-1 4-1098,1 4 234,1 5-268,0 3 40,2 7-84,1 4-73,3 4-95,5 4-174,3 4-275,8 3-425,7 3-1739,7-9 0,3-1-6955,11 11 9486,-9-14 0,-1-2 1,-5-8-1,-7-6 0</inkml:trace>
  <inkml:trace contextRef="#ctx0" brushRef="#br0" timeOffset="73397">24837 13046 22671,'-9'-44'756,"1"1"0,1 3 0,0 7-223,2 10-107,1 6-96,0 3-61,1 4-124,2 2-72,-1 4-73,2 3-28,-1 0 11,6 6 29,1 3-24,9 8 12,3 5-5,6 6-1,3 4-1484,3 4 1490,-1 3-11,2 1-17,-4 0-39,-1 1 11,-5 1 0,-6 0-6,-4-2 6,-7-2 28,-4-6 11,-6-4 17,-4-9-279,-7-6 285,-4-6 0,-1-8 10,-3-6 7,2-6-1,1-9 17,3-2-16,6-5-1,4-2 1,5-2-7,6-1 1,5 0-22,7 0 5,8 3-23,5 2-5,6 2-1651,4 4 1555,3 3-72,2 3-106,2 6-101,-1 2-578,3 5 144,-13 3 0,1 1-474,19 0 345,-19 2 0,0 1-2177,13 2-4738,-5 2 7881,-7 1 0,-17-4 0,-8-1 0</inkml:trace>
  <inkml:trace contextRef="#ctx0" brushRef="#br0" timeOffset="73855">25900 12999 16219,'5'-5'5304,"-1"1"-4396,-4 4 928,0 0-1416,-34-62-2507,20 40 2235,-6-14 1,0 2 81,6 22 497,0 1-592,-1 3-57,-2 3-16,-1 2-12,-15 7-16,-5 10-34,-1 3 5,1 9-5,14-3-5,1 3-7,4 1 1,2 0-11,5 0-12,5-2 12,3-1-6,4-1 11,7-3 0,4-1 17,7-2 6,4-3 11,2-3 22,3-5 0,-1-3 0,1-4 6,-2-2 1903,0-5-1869,-3-4 27,0-3 180,4-12-124,-9 4 6,4-10-6,-12 8-5,-2-1-6,-2 0-5,-3 3-12,-1 1-16,-2 3-6,-1 4-22,-1 3 22,-3 1-96,2 6-16,-1 1-11,2 7 6,-1 4 10,-2 7-5,-2 7 6,-2 7-3404,0 5 3404,0 5 5,0 5-612,5-8 0,-1 2 596,-1 22-7,2-18 1,1 1-9,2-9 1,0-2 8,0 3 0,1 1-37,0 0 1,0 1-21,1-1 1,0 3-138,0 15 1,1 0 103,0-13 1,0-1 16,0 10 0,1-1-51,0 6-77,-6-2-1782,-5-21 1860,-8-6-701,-5-20 639,-4-8 0,-4-5 11,-2-10-112,-14-24 1238,13 3-1224,11 0 0,3-2-277,5-12 120,7 17 1,5 1-945,12-13-962,8 2 2346,15 0 0,-14 22 0,2 3 0</inkml:trace>
  <inkml:trace contextRef="#ctx0" brushRef="#br0" timeOffset="74266">26703 13019 20011,'0'-5'2744,"0"1"-638,0 4-1832,-25-62-1879,4 39 1658,3-12 1,-2 3 24,-9 22-136,-15 8 86,7 5 12,-16 4-7,13 6 1,0 2-17,4 5-1,4 1-10,-2 13-17,15-8 423,0 8-389,17 1-23,6-9-6,6 8-72,18-4 61,-2-10 949,12 4-932,-6-13 12,2-3 77,0-5-72,-1-2 44,10-12-21,-13 0 21,6-11 18,-16 0 16,-4-2 22,-2-1 23,-5-2 34,-2 0 11,-3-1 16,-2 1 56,-1 2 96,-1-3-185,-1 10-40,0 1 7,-1 11-141,0 3 533,1 2-527,0 5 0,0 3-61,-1 29-51,0-10-548,0 21 340,1-16-206,2 2-353,2 1-668,3 1-2244,3 0 3791,5 3 0,-7-18 0,1-1 0</inkml:trace>
  <inkml:trace contextRef="#ctx0" brushRef="#br0" timeOffset="75035">27171 13139 21409,'-4'-48'381,"0"0"0,0 4 0,4 8-174,5 17 1286,2 2-1320,4 2 369,-3 6-508,2 1 253,-3 7-276,-1 1 828,2 5-833,-1 3 11,2 7-6,-1 4 0,-1 3 6,-2 4-11,-2 1 5,-2 3-362,-5 0 362,-2 1 0,-11 11-5,4-11-12,-5 6-5,8-16 22,1-5 1,4-4 94,1-3-22,2-6 78,1-1-128,3-10 334,2-2-357,4-8 6,3-2-6,4-1 0,3-3 0,3-1-1070,2 0 1070,3 1-6,0 2-641,2 2 636,0 3-9,-1 4 14,-1 2 7,-1 3 10,8 2-22,-9 4 0,6 1 984,-13 4-984,0 3 723,-2 3-712,-1 2-1,-2 2-16,-2 0 6,0 2-6,-2 0-5,0 0 11,0 0-5,1-1-1,1 0 6,1-1-11,3-2 5,2-2 6,3-2 11,1-3 12,3-2-29,2-2 12,0-4-6,0-3-6,0-5 17,-1-2 1,-1-2 21,4-14 1,-9 7-253,3-9 269,-11 10 17,-3-1 12,-3 2 27,-1 3 6,-2 1-6,-1 3 18,0 2-40,0 3-23,-1 3-33,0 3 219,-1 2-258,1 4-6,-1 3 23,-1 5 0,-2 5-6,-1 4 0,-1 4-17,0 2-28,1 2-5,2 3-34,1-1-23,2 3-748,2 0 614,3 0-112,4 1-190,4-1-320,1-3-570,2 1-1786,3-5-6292,-2-4 9416,-1-6 0,-7-8 1,-3-4-1</inkml:trace>
  <inkml:trace contextRef="#ctx0" brushRef="#br0" timeOffset="75214">28231 12667 22974,'27'45'-8402,"0"-3"8402,6-3 0,-16-20 0,0 1 0</inkml:trace>
  <inkml:trace contextRef="#ctx0" brushRef="#br0" timeOffset="75642">28851 12978 16325,'2'-7'4727,"-1"1"-3668,-1 6 560,1-65-1048,-5 42-344,4-15 0,-4 2 434,-8 17-426,4 7-67,-3-1-73,6 9-44,1 0-51,3 2-11,0 1-1,1 45 35,7-3-12,-2 1 0,2 1-523,8 14 496,3-2-1,-7-19 0,0-1 17,2 9-3,-3-10 0,-2-2-19,-3-1 0,-2-5-6,-4-1-6,-4-5-72,-6-2-18,-6-4-60,-5-4-103,-4-3-71,-3-4-112,-3-2-90,-1-6-68,0-5-16,0-5-6,2-6 6,1-1-3683,-9-16 3923,13 8 119,-4-9 100,18 9 56,5 1 79,4-1-86,8 1 214,3 1 62,7 3 79,1 2 61,1 4 33,-1 3 35,-2 3-18,-1 4 304,-2 1-97,2 1 3005,-4 4-3346,3-1-33,-6 4-23,0 2 184,-1 2-218,-1 3-22,-2 3-11,0 3-11,-2 3-18,-2 3-21,-2 2-68,-4 4-56,-2 0-156,0 3-338,0-1-889,0 2-4929,2 0 6413,-1 3 0,5-15 0,-1-1 0</inkml:trace>
  <inkml:trace contextRef="#ctx0" brushRef="#br0" timeOffset="75998">29219 13046 18500,'51'-33'0,"-3"7"373,-14 29-379,0-1 733,-1-1-716,-1-3 6,-4-3 5,0-5 1013,-6-6-973,4-18 1231,-11 6-1231,2-15 1646,-12 13-1591,-2 1-10,-4 1 5,-6 3 11,-4 1-2144,-7 3 2138,-4 3-59,-3 4 43,-2 3-34,0 4 12,1 4-6,0 2 416,2 6-450,-1 4-11,0 7-186,0 5 181,-1 6 1125,0 4-1143,1 5 1,3 3-17,1 3-2497,4 3 2480,4 1-79,4 1-401,7-13 0,3 1-523,7 19-319,0-18 0,3-1 1350,4-5 0,1-3 0,2 2 0,1 0 0</inkml:trace>
  <inkml:trace contextRef="#ctx0" brushRef="#br0" timeOffset="77464">11146 14989 16726,'-10'-49'1167,"-1"0"0,-9-4 0,-5 9-815,-4 21-94,-20-6-73,16 22-45,-2 4-39,-3 5 1260,-1 5-1305,-1 6-28,1 6-830,-12 16 802,15-3-6,-7 12 1,18-6-18,3 2-10,3 5-43,11-12 0,1 1-52,-2 19 38,6-18 0,3-1-122,7 12-40,8-2-101,8-3 168,7-4-387,6-3-497,7-5 184,5-5-167,6-6-2623,5-6 2734,3-6 633,-30-4 0,1-3-464,14-7 1,0-3 860,-11 3 1,0-3-78,10-5 0,-2-2 240,-13 3 0,-4 0 453,25-17 198,-8 0 54,-8 0-16,-11 2-79,-8 0-144,-9 3 368,-5 1-559,-7 2-85,-1 1-67,-6 3 1999,-1 4-2094,-1 2 3123,-5 3-3313,3 6 1027,-4 1-1089,4 7-5,0 3-23,-1 7 5,1 4-22,-1 3-5,2 4-17,1 2-12,4 0 7,3 2-63,6 12 34,5-11-668,5 7 657,7-15 17,4-3 0,3-2 5,4-5-357,2-3 374,2-4 17,-1-2 6,-1-5 44,0-2-16,-2-4 28,-3-5 94,6-11-44,-11 4 12,1-8 16,-11 6 11,-6 1 18,-1-2-7,-3 1-16,-5 0-18,-1-1 7,-5 2 627,-2 1-639,-2 2-11,-2 2 353,1 2-365,-2 2-10,0 4-12,0 2-33,0 2-22,3 3-7,1 1 1,2 3-17,2 3 0,0 4-11,1 4 5,1 3-50,0 4-50,0 2-45,2 4-90,2 1-62,2 2-156,2 0-258,3 1-807,2 0-442,6 0-1977,3-2-4857,1-4 8828,0-4 0,-7-11 0,-4-4 0</inkml:trace>
  <inkml:trace contextRef="#ctx0" brushRef="#br0" timeOffset="78021">11993 15191 21179,'5'-40'588,"1"-1"0,-1 4 0,-2 8-196,-3 17 803,0 4-971,-1 3 294,0 1-501,0 3-6,0 0-34,1 7 532,1 1-509,1 8 0,1 1-17,1 5 0,-1 2 0,0 3-1047,-1 2 1036,-1 0-753,-1 2 730,0-1-196,-1-1 174,0-4 0,0-3 22,0-4 34,1-7 1014,0-3-896,0-4 878,0-2-912,4-8 185,-1-1-212,6-9-1,-1 0 6,2-4 11,0 0 11,1-1 6,-1 1-12,1 1-16,1 0-6,1 2-11,0 4 11,1 0-22,0 5-6,0 1 17,1 4-22,0 2-17,3 1 11,1 3-34,2 2 17,2 4-244,1 2 266,2 3 1,0 2-6,2-1-6,2 0 6,1 0 0,4-2-5,2-2-411,3-3 405,2-3-900,1-2 911,0-5 0,1-4 0,-2-5 11,-1-6 22,-3-5 1,-4-3-299,-5-4 293,-5-4-11,-4-4 16,-5-5 6,-3-6-2571,-4-5 2571,-2-4-5,-2-4-213,-3 29 0,0-1 207,0 0 0,0-1 3,-1 1 0,0-1 11,0 2 0,0 0 87,-3-26 22,0 8 34,-3 10-17,-1 10 530,-1 9-608,1 8 334,2 5-413,0 6 2799,1 1-2838,0 5 1080,0 5-1052,-1 6 0,-2 10 6,0 7-647,0 8 635,1 8-934,1 8 923,3 4-978,1-28 1,1 2 963,0-1 1,0 1-7,1 0 1,1 0-23,-1 0 0,1 0-19,2 0 0,1 0-43,-1 0 1,1 0-324,2 0 0,0-1 206,1 0 0,0 0-112,2-1 0,0-1-681,13 28-649,1-4-1339,2-5 3019,4 1 0,-15-25 0,0-2 0</inkml:trace>
  <inkml:trace contextRef="#ctx0" brushRef="#br0" timeOffset="79130">13039 15013 22841,'-29'-38'-64,"0"-1"1,1 3 0,14 9-38,33 21-44,7 1-68,10 0-101,8 1-117,4 1-1744,5 1 1363,0 1-348,1 0-436,-2 1-644,-1 0-505,-3 0-73,-4 1 444,-6 0 878,-4 0 1037,-6 0 2222,-7-1-228,-5 0 1139,-6-2-355,-4 0 392,-4-2-880,-3-1 1388,-4 1-1880,-2 0-298,-4 0-211,-2 0-153,0 0-139,0 0-56,1 1-90,1 1-56,1 0-67,0 0-62,1 1-61,0 0-68,3 1-33,0 0-23,0 2-16,1 1-12,0 2-22,0 6 6,2-1 5,0 4 0,3-3 6,2 1 11,2 0 11,3 0-16,4-1 5,1-1-6,3-2 1,0-2 16,2-2-17,-1-3 6,1 0 0,0-3 17,0-2 11,-2-2 11,-2-4 6,-2-1 5,-3-2 18,-3-1-7,-3-2 6,-1 0-5,-3 1 5,-3 0 6,-1 0 11,-5 4-17,-1 0 0,-1 4-5,-3 2-34,-1 2 22,-2 2-16,-2 1-6,-1 4-6,0 2-16,0 5-12,1 2 12,2 3-17,2 2 0,2 3 16,2 1-16,3 3 11,3 1-17,4 1-28,1 1-11,5-1-28,5 0-44,5-1-332,21 9 52,-4-8-597,17 6 277,-7-12-875,5-3 595,2-3-62,2-5 22,2-5 175,0-3 268,-1-7 428,-16-1 1,0-3 360,15-9-2,-18 6 1,-3-3 321,6-9 140,-6-2 95,-5-3 51,-4-2 6,-4-2-40,-3 2-79,-3-1-117,-3 4-67,-2 1-183,-2 4 306,-1-2-387,-2 8-44,-1 0-62,0 9 362,0 4-457,0 1 704,0 2-771,2 0 129,-1 5-101,1 2 16,0 6 29,0 4-34,0 4 0,0 5-6,0 4-27,0 2 33,-1 2-23,0-1-10,0 1-12,-1-2-39,0 12-556,2-13 601,-1 8-17,1-18 34,0-3 5,0-4 11,1-6 40,1-3-12,2-5 1,3-5-18,7-13 1,0 0-2786,6-9 2824,-4 6 7,1-1-35,-1-1 1,1 0 11,0 1-2256,0 1 2251,-1 4-311,-1 1 305,-1 4 2093,-2 3-2093,4 1 20,-5 6-42,3 0 3153,-3 4-3142,1 4-12,9 11-5,-2 1-23,5 9 34,-6-5-16,-1 2 4,-1 0-16,9 8 0,-4-7 718,8 4-729,-6-11-22,3-4-3387,2-3 3397,3-3-5,3-4 23,1-5-373,2-3 395,-1-5 17,-2-5 16,10-16 1,-14 4-7,5-14 74,-9-14-23,-15 21 0,-1-2-31,1 1 1,-2-2 50,-1-16 0,-2 2-40,-4 18 1,-1 1-594,1-12 0,0 0 652,-2-16 6,-2 1 11,-3 4 0,-2 5-1759,-3 6 1765,-1 5-11,-1 7 1668,-1 7-1708,2 7 278,1 4-367,2 6 1248,2 4-1282,2 3 3394,-1 5-3377,2 7 12,0 9 10,-1 9-11,2 10-117,0 11 111,3 7-439,2-26 1,1 2 424,1 0 1,1 1-833,2 0 0,1 0 782,1 1 0,1-1-31,0-1 1,2 0-34,0-1 0,0-1-40,1 0 1,1-1-331,15 26-213,0-4-291,-1-5-476,-1-6-1103,-2-5-7227,-4-7 9550,-5-7 1,-8-11 0,-4-5 0</inkml:trace>
  <inkml:trace contextRef="#ctx0" brushRef="#br0" timeOffset="79272">15024 14833 16930,'-7'-5'4811,"1"1"-3225,6 4-108,0 0-6687,94-45-4622,-49 37 9056,14-14 0,-4 3 0,-30 23 0,-11-2 0</inkml:trace>
  <inkml:trace contextRef="#ctx0" brushRef="#br0" timeOffset="81663">9059 16453 19893,'-58'-24'681,"0"1"1,7 0-1,0 8-297,1 21 0,4 7-4945,-7 0 4586,6 0 0,4 3 9,13 2 971,6 0-1010,5 0-12,5 0-34,6 0 778,3 1-777,5-1-1,5 1 7,3 0 21,8-1-22,4 0 1,6-2-7,2-1 6,2-2 2135,2-2-2107,-3-1 17,-2-3-5,-5-1 33,-6-2 89,-5-2 384,-5 0-187,-4-1-23,-2 0-89,-3 0-124,-4-1-55,-5 1 489,-7 0-495,-5 1 5,-7 3 1,-6 1 5,-4 3-389,-2 2 394,1 2 1,2 2 0,3 3-18,4 2-4,3 5-46,-6 16 23,13-7-648,-3 13 609,16-15-17,5 0-45,7-2-45,7-2-17,10-2-3108,7-4 2997,12-4-91,9-5-1240,-1-9 1,3-3 1187,-8-2 0,0-2-494,18-3 1,1-1 338,-13-3 0,-1-1-134,1-1 1,1-2-184,0 1 1,-1-2-154,0-1 1,-1-1 43,-1 1 1,-1-2 232,-2 1 1,-1-2 326,-3 2 1,-1-1 339,-4 0 0,-1 0 312,-3 1 1,-1 0 771,18-16 599,-9 0 538,-9 3 235,-7 0-68,-7 4-313,-5 2 1187,-5 5-2005,-2 3 2106,-3 3-2632,-2 4 2163,-1 3-2477,-4 3-101,0 2-89,-1 0 610,-2 5-689,-2 2-11,-4 6-6,-3 5-10,-2 4 4,-2 4-16,-1 5-400,0 3 372,0 4-11,1 2-45,-2 2-23,1 1-78,-1 0-901,0 0 722,0 0-1442,-1-3 1251,-1-1 23,-1-2-843,1-5 1150,2-7-148,3-7 401,5-9 16,4-9 12,3-8 463,5-10-385,3-8 40,2-7 22,4-4 16,2-6 24,5-2 32,2-2 760,3 1-725,2 2 5,2 3-17,1 6-22,-1 5-29,-2 6 1013,-2 6-1136,-3 7 701,-1 4-790,-1 5 178,0 2-194,2 7-1,4 3-6,4 9-2853,17 20 2809,-4-6 8,-11-8 0,1-1-116,13 13-10,3 1-106,2 2-1014,4 1 661,2 2 187,-21-20 1,0-1-655,0 1 0,1-1-62,0 1 0,1 0-1681,0-2 0,1 1 2826,5 2 0,-2-2 0,3 2 0,-1-3 0</inkml:trace>
  <inkml:trace contextRef="#ctx0" brushRef="#br0" timeOffset="81947">8429 17688 15276,'-42'8'525,"1"0"0,-1 1 0,-15 2 0,5 0-1725,-7 4 1385,16-4 387,15-1-483,11-4 1195,7 1-1038,10-4 432,30 1-342,9-4-318,-4-2 0,3-1 71,3-1 1,2-1-32,7-2 1,3-2-23,8 0 1,2 0-26,-19 2 0,1 0 1,4-1 10,5 1 0,4-2 1,2 1-1,-4 0 54,5 0 1,-2 0 0,3 0-72,-3 0 1,4 0-1,0 0 1,-4 1-4,1 0 0,-3 1 0,-1 1 5,2-1 1,-1 0-1,1 1-290,-1-1 1,-1 2 0,1-1 285,-2 0 1,-1 1 0,1-1-347,-3 1 0,1-1 0,1 1 334,-2 0 1,2-1 0,0 1-1,-3-1-10,1 1 1,-3-1-1,4 1-74,2-1 1,6 0 0,-2 0 0,-6 1-158,6-1 1,-4 1-61,-11 1 0,2 1 0,-5-1-370,-5 1 0,-3 1-5666,23-1 6346,-8 1 0,-24 0 0,-6 1 0</inkml:trace>
  <inkml:trace contextRef="#ctx0" brushRef="#br0" timeOffset="82798">13427 17365 17720,'0'-8'4127,"0"1"-8974,-3-52 5457,-2 27-372,1-9 0,-2 1 1498,-7 2-1115,-13-11-374,3 15 817,-11-7-907,4 20-83,-3 5-887,-5 5 869,-4 5 6,-3 3-12,-5 7-38,-2 5 21,-1 6-22,2 6 1,1 4 1954,5 5-1983,3 2 0,6 4 17,5 1-5,6 2-1,7-1-22,6-1 23,6-2-12,5-4-145,8-3 156,5-5-27,7-4 27,7-4 12,6-6-6,7-4-6,5-5-2221,5-6 2244,4-5 0,1-7 22,0-6-22,-2-5-199,-18 4 0,-2-3 210,-9 7 0,0-2-43,5-8 1,-3-1 87,4-18-17,-6-1 11,-5-3 12,-4-1 5,-3-2 11,-4 2 6,-2 2 44,-1 5 12,-2 5-1523,0 7 1539,-2 6-27,0 5 1477,0 3-1539,0 9 1192,0 1-1254,0 9 689,0 2-722,-2 10 3403,2 2-3387,-2 13 1,0 6-17,0 7-508,0 7 502,-2 4 17,1-9 0,0 0-17,-2 21 11,2-20 1,0-1-18,1 13-44,1-1-14,4-18 0,2-1-3,5 16 5,10 7-891,2-23 841,4-7-2969,4-4 2891,3-7-1924,2-6 1980,4-4-59,0-4 115,0-5 67,0-4 28,-2-6 22,-4-3 45,-4-2-16,-3-4 16,-4-2 157,3-11-95,-8 9 22,2-6 17,-11 15 11,-2 2 372,-3 4-372,-2 3 2060,0 2-2144,-1 2 3142,0 3-3164,0 1 683,0 1-778,-1 5-1,1 2 12,0 5-39,0 1-40,1 4-50,2 2-89,2 2-96,3 1-162,1 1-247,2 1-319,3-1-571,0-1-1911,2-3 2687,3 0 0,-9-9 0,1-1 0</inkml:trace>
  <inkml:trace contextRef="#ctx0" brushRef="#br0" timeOffset="82989">14163 16803 21063,'-2'-7'3193,"0"1"-2694,2 6 487,0 0-891,-24-61-742,17 44 639,-6-17 0,2 6-76,10 25-596,0 2-255,5 7 56,2 1-824,5 9-2324,1 2 4027,4 6 0,-7-11 0,0 0 0</inkml:trace>
  <inkml:trace contextRef="#ctx0" brushRef="#br0" timeOffset="83308">14383 16915 21959,'0'-7'3137,"0"2"-2559,0 5 822,0 0-1440,10-53 18,-4 48 44,11-34-50,-4 65 17,3 7 11,2 5-1296,2 4 1301,0 1-22,0 1-16,1-1-958,0-1 968,0-2-5,0-2-2641,0-5 2646,-1-4 7,-2-6 16,-3-6 11,-2-5 782,-4-6-776,-2-4 738,0-6-733,-1-4 3410,1-6-3376,0-6-12,1-5 7,-1-5-910,1-5 892,0-3-10,1-3-18,2 0-27,1 0 11,2 3-23,0 2-50,2 4-174,1 5-146,1 3-301,2 6-433,0 4-934,2 4-3719,1 3-3513,-2 3 9304,-3 2 0,-9 1 0,-3 1 0</inkml:trace>
  <inkml:trace contextRef="#ctx0" brushRef="#br0" timeOffset="83488">15667 17260 21607,'-10'43'-738,"1"0"1,0-2 0,1-5-3095,2-6 3832,-2 7 0,3-17 0,0 0 0</inkml:trace>
  <inkml:trace contextRef="#ctx0" brushRef="#br0" timeOffset="84031">16540 16742 13927,'57'3'3,"0"-1"1,-5 1 0,-8-2 382,-8-1 354,-10-1 1684,-7-2-1321,-7-2 405,-6-1-791,-3-2 70,-6-1-423,-4-2 839,-7-1-604,-36-11-431,13 10-932,5 3 1,-1 1 937,-8 3-17,0 2-28,1 3-40,3 0-16,3 5-39,3 1-18,6 5-10,3 2 0,5 2-6,3 4 0,4 1 0,3 2-17,4 2 11,3 1 1,6 2-324,5 1 307,8-1-2728,8 2 2728,6-1-1,5 0 759,6 0-742,1-3-5,4 0-6,-1-1-417,1-1 428,-3-1-393,-4-1 405,-5 0-23,-7-1 2078,-8-2-2061,-7-1 405,-8-3-399,-4-2 16,-10-1-5,-5-1 6,-12 0-23,-8 1-2217,-9-2 2217,-7-2-11,-5-3 159,-3-2-148,0-1-6,0-3-613,1-2 625,5-2-6,4-1-565,8-1 537,7 2 2233,8 0-2524,7 2-353,7 0 95,5 1-1658,7 1-1590,7-1 3825,11 0 0,-8 2 0,1 0 0</inkml:trace>
  <inkml:trace contextRef="#ctx0" brushRef="#br0" timeOffset="84525">17443 17067 19938,'0'-2'3512,"0"-1"-712,0 3-2794,-32 4-17,19 11 11,-25 9-17,30 14 23,1 3-2771,3 4 2765,2 0-17,2 0-16,1-1-7,1-2 7,2-1-1,0-2 280,-1-2-268,-1-4-1,-1-3-2192,-3-6 2210,-1-3-6,-3-6-6,0-4 39,0-6-16,1-2 947,1-8-947,0-5-34,2-8 5,1-7 148,1-7-147,0-6 33,2-7 2397,1-5-2397,2-6-952,0-6 960,-2 13 1,1 0-1348,-2 11 0,0-1 1342,1-11 0,0 1-3,-1 15 1,-1 1-178,1-30 194,0 3-6,-1 3-445,0 4 456,1 3 1,1 5 408,1 5-448,3 5 12,4 4-6,2 6 0,6 4-11,3 5-6,7 3 0,3 4 17,6 5-11,4 2-6,2 5 1280,0 4-1280,0 5 0,-3 5-5,-5 4 11,-4 4-17,-6 3 22,-7 3 17,-8 2 380,-15 17-408,-25 3 39,-5-1 436,8-27 0,-1-4-463,-20 6 5,-1-3-17,-2-3 17,3-4 0,0-3 0,4-4-11,2-2-1,4-4-21,5-1-40,8-2 65,6-1-458,9-2 1440,4 0-1859,9-4-291,8-1-723,9-1-2592,10-2 4491,12-1 0,-19 5 0,1 0 0</inkml:trace>
  <inkml:trace contextRef="#ctx0" brushRef="#br0" timeOffset="85247">18432 16721 22648,'-50'-22'280,"1"-1"0,5 2 0,4 7 62,-1 14-185,0 7-112,1 0-34,7 8 6,13-1-29,4 1 645,4 2-633,1 1-28,5 2 12,2-1 197,3 3-220,4-2 129,4 0-129,5-1-12,5-1-44,17 4 62,-5-7 361,12 1-340,-11-11-16,1-3 23,-2-5 22,-1-2-1,-2-5 35,-1-4-1,-4-3 68,5-14-51,-10 4-422,2-10 445,-8 8 17,-4 1 27,0 0 23,-2 2 39,-2 3 170,-1-4-159,-1 8-17,0 0 85,-3 9-180,2 4-45,-2 2 409,1 3-487,1 1 51,0 0-84,-4 8 66,0 2-5,-4 10-28,1 0-22,0 4-12,1 1-39,1 3-22,3 1-50,2 1-51,1 1-79,4-1-122,3 1-147,5-2-1220,12 10 509,-3-14-2952,21 8 875,-12-22-582,10-1 783,-10-10 1244,-2-5 1915,0-3 50,-3-6-1722,-3-3 3885,-1-4 257,-2-2-56,-3-3 1663,5-12-2480,-7 8-315,3-8 550,-4 7-944,-3 9 204,2-6-688,-7 16-124,-1 0-106,-2 8 3307,-1 3-3537,0 0 28,0 6 28,2 3 12,2 6-7,0 5 1,2 4 16,0 4-11,1 3-22,-2 2-442,0 0 363,-2 1 23,1-1-140,1 9 83,-2-12-55,1 5 16,-1-16 68,-2-5 56,1-4 44,-1-5 40,2-2 6,1-6 21,2-4 7,2-7 475,3-5-413,1-2-18,2-3-378,2-2 412,2 0 17,1 0-17,0 1 5,2 2 6,-1 1-3273,2 3 3234,-1 2-56,1 2-159,2 3 114,0 3 0,2 4-17,0 3-11,2 3-39,16 14-34,-11 0-735,11 13 456,-15-1-472,-3 3-812,-2 4 1636,-2 8 0,-11-20 0,-3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2T14:50:05.795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8534 4026 16000,'59'3'3,"0"-1"1,-3 0 0,-4 0-4,10 2-1713,-28-2 0,0 0 1727,2-1 0,1 1 14,2 1 0,1-1-3,1-1 1,2 0 2,2 0 0,0 0 11,4-1 0,0 0 8,4 0 1,1 0-615,3 0 1,1 0 664,3 0 0,1 0-20,-18 0 1,-1 0-1,2-1 11,0 1 1,2 0 0,-1-1 3,2 1 0,1-1 1,-1 0-1,2 0 0,1 0 1,-1 0-242,2 0 0,0 0 0,1 0 243,1 0 0,0 0 0,1-1-409,0 1 1,1 0 0,0-1 414,1 1 0,0-1 0,1 0-6,0 0 0,1 0 0,0 0-6,0 0 1,1-1 0,1 0-147,0 1 0,1-1 1,0 1 115,0-1 1,1 0 0,0 0-13,-16 0 0,1 1 1,0 0-1,0 0-12,0 0 0,0-1 0,1 1 0,-1 0-24,1-1 0,-1 1 0,1-1 0,0 1 18,1-1 1,0 1-1,0-1 1,0 1-2,1-1 0,-1 0 0,1 1 0,-1-1-5,1 1 1,1-1 0,-1 1 0,1-1-1,0 1 1,1-1 0,-1 1 0,1-1-6,0 1 0,1 0 1,-1 0-1,1-1-55,0 1 0,1 0 0,0 0 0,0 0 48,1 0 0,0 0 0,0 0 0,1 1 0,0-1 0,0 0 1,0 0-1,1 0-4,0 1 0,1-1 0,-1 1 0,1-1-3,0 1 0,1 0 1,-1 0-1,1 0-2,0-1 1,1 1 0,-1 0 0,0 1-3,1-1 0,0 1 0,0 0 0,-1-1 1,1 1 1,0 0-1,0-1 1,0 1-1,0 0 0,0 0 1,0 0-1,0 0 3,0 0 0,0 0 1,-1 0-1,1 1 0,-1-1 0,-1 1 1,1-1-1,4 1 4,-10 0 0,4 0 1,2 0-1,0 0 1,-2 0-1,-2 1-5,-2-1 1,-2 0-1,-1 1 1,1-1-1,3 1 2,0-1 1,2 1 0,2-1-1,0 1 1,-3-1 0,-2 1-1,7 0 1,-4 0-1,0 0 1,-1 0-5,2 0 1,-1-1-1,1 1 1,-1 0 0,0 0 1,0 0 0,0 0 0,0-1-1,-1 1 1,0 0 0,0 0 0,0-1-1,0 1 1,-1 0 0,0 0 0,0-1 2,0 1 1,-1 0 0,0 0 0,1-1-1,-2 1 1,1-1 0,0 0 0,0 1-4,-1-1 1,-1 0 0,1 0 0,0 0-2,-1 0 1,0 0-1,1 0 1,-1-1-5,-1 1 0,0 0 0,1-1 0,-1 1 3,-1 0 0,1-1 0,-1 1 0,1-1-3,-1 1 0,0-1 1,0 0-1,0 0 1,0 1 1,-1-1 0,0 0 0,1 0-1,-1 0 1,0 0-1,1 0 1,-1 0-4,0 0 1,-1 0 0,1 0 0,0-1-5,0 1 1,-1 0-1,1 0 1,0 0-2,-1-1 0,1 1 0,0 0 1,-1-1-14,0 1 1,0 0-1,0-1 1,0 1-22,0 0 1,0 0 0,0-1 0,-1 1-73,15 0 0,0 0 0,0 0-170,-2 0 1,0 0 0,0 0-524,-1 0 1,-1 1-1,-1-1-1611,-6 1 1,-1 0-1,-2 0 2420,17 1 0,-8 0 0,6 0 0,-28 0 0</inkml:trace>
  <inkml:trace contextRef="#ctx0" brushRef="#br0" timeOffset="1065">8379 4160 16191,'26'-55'1081,"-4"15"-717,-16 54-56,0 5-68,1 4-44,0 7 0,1 5-2833,-2 5 2823,0 5-7,-3 4-11,-1 5 11,-1 3-11,-1 5-16,0 1-1384,0-31 1,0 1 1278,-1 0 1,0 0-6,1 0 0,0 1-105,-1 0 1,0 0 87,1 2 0,0 0 3,0 0 0,0 1-306,0 2 1,0 0 299,2 0 1,-1 1 13,1 2 0,1 0-333,0 1 0,1 0 327,1 1 1,-1 0-6,1 1 1,1 1 186,0 0 1,0 0-191,0 1 0,1 0 11,0 2 0,-1 0-5,2 1 0,-1 0-6,0 1 0,0 1-447,1 1 1,0 1 443,0 1 1,0-1-1,0 2 1,0 0 123,0 0 1,0 1-127,0 0 0,-2 1-1,2 0 1,-2 0-6,0 2 1,0-1-107,0 2 0,-1-1 92,1 1 1,-1 0-1,0-1 0,0 3 3,0-5 0,1 3 0,0-2-160,-2-12 0,1-3 1,0 3 157,1 12 0,1 4 0,0-4-2,-2-15 0,0-3 1,0 1 128,1 1 1,0 0-1,0 0-129,0 1 1,0-1-1,0 1-2,1 0 1,0 0-1,-1 0-2,1 1 1,-1-1 0,1 1 3,0 1 0,-1-1 1,1 1 1,-1 0 0,0 1 0,0-1-2,0 1 0,0-1 1,-1 1 3,1 0 0,-2 0 0,1 1-131,0-1 0,-1-1 1,0 2 133,0-1 1,0 1 0,-1 0 109,0 0 1,0-1 0,-1 1-109,0 1 1,0 0 0,-1 0 59,1 0 0,-1 0 1,0 0-63,-1 0 1,1 0 0,-1 1-14,0-1 1,0 0 0,0 1-6,1-1 0,-1 0 0,-1 1-11,1-1 0,0 0 0,0 0-14,0 0 1,0 0 0,0 0-15,1-1 0,-1 1 0,0-1-40,1 0 1,0 0 0,0 0-232,0-1 0,0 0 0,1 0-135,0-2 1,1 1 0,0-1-334,0 0 1,0-1-1,1 1 793,0 4 0,1 1 0,0-6 0,-1-4 0,0-4 0,0-1 0,0 0 0</inkml:trace>
  <inkml:trace contextRef="#ctx0" brushRef="#br0" timeOffset="2631">21915 4022 8746,'0'-7'5803,"-1"1"-4839,1 6 2716,0 0-3305,9-58-44,-5 42-74,6-43-89,-8 58-190,-2-1 28,3 5 33,-2 2-11,4 5 11,-1 2-17,0 3 6,2 3-11,-2 4 0,2 0 0,-2 3 5,1 3-5,0 0 11,-2 3-374,0 2 374,0 1-5,-1 2 5,1 0-844,-1 3 838,0 2 17,0 1-5,-1 3 11,0 0-6,1 2 11,-1 0 6,0 0 3,0-11 0,0 0 3,1 21-1365,-2-18 1,1-1 1369,0 20-5,-1 1-476,1 2 444,0-29 1,-1 0-394,0 0 1,1 0 395,-1 2 1,1-1 8,0 1 0,0 0-6,0-1 1,1 2 36,0 15 0,0 1-29,-1-13 1,1 1-391,0 13 0,-1 0 385,1-15 1,-1-2-4,0 4 1,0-1-12,-1 1 0,1-1-3,-1 2 1,0 0-4,0 0 1,0 1-1,0 0 1,0 0-111,-1 1 0,1 0 113,-1 0 1,0 0 8,-1 0 0,0 1-177,-1-1 1,1 0 173,-1 2 0,0-1-6,0 1 1,0-1-153,-1 2 0,1 1 161,-1-1 0,1 0-1,-1 1 1,1 1 0,-1-1 0,2 0 2,-1 0 1,0 1-6,1-1 0,0 0 5,0 0 1,1 1 2,0-1 1,0 0 2,1 1 1,-1 1-10,1-1 1,0 0-6,0 1 1,0 0-1,0 0 0,0 0 3,0 0 0,0 0-17,0 1 0,0-1 0,0 0 1,0-1-7,0 1 1,0-1-1,0 0 1,0 0 5,0 1 1,0 0 2,0 0 0,0 0-3,0 1 0,-1 0-8,-1 0 0,1 0 8,-2 0 0,0 0 3,0 0 0,0 0 5,-1 0 1,0 0 8,0-1 0,-1 0-3,0 0 1,0 0-7,0-1 1,-1 0 8,1 1 0,-1-1-6,0 0 1,0 1 2,0-1 0,0 0 3,-1 0 0,0 0-3,1 0 0,-1-1 0,0 0 1,0-1-29,0 0 0,0 0 6,0-1 0,0 0-3,1 0 0,-1 0-3,0 0 0,1 0 17,-1 0 0,0 0-247,1 0 1,0 0 234,-1 0 1,0-1-9,0 1 1,1-1 518,-2 0 0,1 0-508,-1-2 1,0 1-38,0-1 0,-1 0 37,-1-1 1,1 1-4,-2-2 1,0 1-3,-1-1 0,0 0 6,0 0 0,-1-1 117,1-1 0,-1-1-126,-1 0 0,1 0 3,0-2 0,0 0 5,-1-2 1,0 0-3,0-1 0,0-1 1611,-15 25-1609,-1-2 7,1-5-7,-3-1 6,2-5 6,0-1-11,3-4-1,-1-2 1,2-2-12,-1-4 1,0-2 5,-2-2-11,0-3-1,-3-3 12,0-2 6,-3-4 0,-1-3-6,-5-3-6,-2-1 0,-5-2 12,-4-2-292,-4-2 280,-3-1-297,-4-2 300,30 0 0,-1 0-6,-1-1 1,-1 0 5,-1-1 1,-1 0-7,-1 0 1,-1-1-9,-1 0 0,-1 0 14,0-1 1,-2 0-442,0 0 1,-1-1 431,-1 0 1,-1 0 8,-1 0 1,0-1-611,-1 1 0,-1-1 607,-1 1 1,0-1-7,-1 0 1,0 0-15,-2 0 1,-1 1 11,0-2 0,0 0-64,-2 1 1,-1 0 63,-2-1 0,0 0 3,-2 0 0,0 1 1,19 3 1,0 0 0,0 0-18,-1 0 1,-1 0-1,0 0 21,0 1 1,-1-1 0,-1 1 57,0-1 1,-1 1 0,0-1-57,-1 1 1,-1 0-1,1-1-213,-2 1 1,0 0 0,0 0 214,-1 0 0,0 0 0,-1 0-23,0 1 0,0-1 1,0 1 25,-2-1 1,1 1 0,0 0 3,-1 0 1,0 0 0,0 0-3,-1 0 1,0 1 0,1-1-27,-2 1 0,1 0 0,-1 0 24,2 0 1,0 0 0,-4 0 2,-1 1 0,-3-1 1,-1 1-1,3 0-4,12 0 0,2 0 0,1 1 0,-4-1 1,-11 0 1,-4 0-1,1 0 1,4 1-72,-1-1 0,4 1 0,0 0 68,-2-1 0,1 1 0,0 0 4,-1 0 0,0 0 0,1 1-4,-1-1 0,0 0 0,0 1-18,0-1 0,0 1 0,0 0 22,0 0 0,-1-1 0,1 1-2,0 0 0,0 0 0,0 0-6,0 0 0,0 0 1,-1 0 1,1 0 0,0 0 1,0 0-3,0 1 0,-1-1 1,1 0 69,0 1 1,0 0 0,0 0-62,0 0 1,0 0 0,0 1-2,0-1 0,0 1 0,0 0 1,1 0 1,-1 0 0,1-1 31,-1 1 1,0 1 0,0-1-34,1 0 0,-1 0 0,1 0 5,-1 1 0,1-1 1,-1 0-5,1 1 1,-1-1 0,1 0-56,-1 1 1,1-1-1,-1 0 56,0 0 0,0 1 0,0-1-3,0 0 1,0 0 0,0 0 1,-1 0 1,1 0 0,-1 0-30,1 0 0,-1 0 0,1 0 31,-1 0 1,0 0 0,0 0-3,1-1 1,0 1 0,0-1 0,-1 1 0,1-1 0,-1 1 63,2-1 1,-1 0 0,0 0-67,1 0 1,-1 1 0,1-1 0,0 0 0,0-1 0,1 1-2,0 0 0,0-1 0,0 1 92,1-1 0,0 1 0,0-1-87,1 0 1,-1 0 0,1 0-5,0 0 1,1 0 0,0 0 0,0 0 0,1 0 0,0-1 59,1 1 0,0-1 0,0 1-65,1-1 0,1 0 0,0 0 2,0 0 0,1 0 1,0 0-7,1-1 1,0 1-1,0-1-5,1 1 0,0-1 0,1 1-126,0-1 0,0 0 0,1 0 30,1 0 1,1 0 0,-1 0-245,-19-1 0,1 0-857,2 0 0,-1-1 1148,18 1 0,-1 0 0,4 1 1,6-1-1,2 1 0,-29-3 0</inkml:trace>
  <inkml:trace contextRef="#ctx0" brushRef="#br0" timeOffset="7142">13104 6949 20891,'-4'-57'957,"0"0"1,0 5 0,2 13-796,2 28-87,0 5-113,0 3-45,0 2 6,2 5 7,0 4-63,4 9 115,2 6 1,0 8-760,1 6 738,0 5 4,-2 4 8,0 2 68,-1 1-936,-2-1 923,0-2 3,-3-2-1,0-2-1,-1-3 0,-1-4-169,-2-2 180,-3-4 18,-2-3 19,-1-5-122,-2-3 24,-1-5 684,1-4-600,1-3 971,1-4-825,-2-9 0,4-2-231,-1-9 100,5 0-5,1-1-17,2-2-5,2 0-7,3 1-4,4 0-24,3 1-10,3 1-6,5 2-11,2 0 5,4 1 1,3 1-12,4 0-619,2 0 619,2 0 0,3 1-5,0 0 5,1 0 6,-1 0-6,-1 1 0,-4-2 0,-2 1-5,-4-2 16,-3-2 12,-2 0-38,-4-3 43,-2 1 0,-3 0 12,-2 0 10,-2 1 12,-3 2 0,0 0 5,-4 1 1,0 1 16,-2-1 17,-1 2 6,0-2 10,-1 2 24,0-1 638,0 1-611,0 1 58,1 2-58,-1 2-50,2 2-28,-1 2-51,0 2-106,-1 1 50,2 5 6,1 2 27,2 7 12,3 4-8,0 7-17,1 2-6,0 5-1,-1 2-326,-1 3 230,0 3-102,-2 2-180,-1 0-578,0-1-261,-1-1-1540,0-2 2786,1 3 0,-2-19 0,0-2 0</inkml:trace>
  <inkml:trace contextRef="#ctx0" brushRef="#br0" timeOffset="8307">14186 7134 15967,'0'-5'4234,"0"1"-800,0 4-3434,-5-51 0,12 38-12,-1-38 124,13 53 43,2 0 8,1 2-4248,0-2 4249,-2-1 601,-1 0-573,-2-1-107,-2-3-118,-1-2-55,-2-3 5,-2-2-4,-3-2-3,-1-1 3254,-2-1-3278,-2 0 136,-1 0-1,-1 0 407,0 0-399,-4 1-3,0 1 18,-4 1 6,0 0 33,-3 3 20,-1 0-3,-1 1 15,-1 2-28,0 1 9,1 2-24,0 2-9,0 3 6,1 3-3404,0 6 3379,0 4-138,1 4 99,2 6-19,0 3-1,3 4-16,2 4-11,2 0-21,2 2-697,3 0 717,3 0-14,5-1-17,13 15 8,-2-14-267,12 9 303,-6-22 11,4-2 2109,1-6-2085,2-5-3,3-4-5,0-5 1,2-6 11,20-16 1,-13-3-7,-16 5 0,-1-3-2,12-13-7,-2-7-714,-4-5 731,-2-7-3,-19 24 1,0-3 13,6-18 1,-1-1-18,-5 11 1,-1-1-3,5-14 0,0 1 8,-7 15 0,0 2 3,0 0 0,-1 1 5,-1 2 1,-1 0 31,7-26 10,-5 7 12,-4 5 5,-4 7 6,-4 5-4,-3 7 26,-4 4 0,-2 7-16,0 3 876,-10 7-955,7 8 34,-12 19-34,10 4-5,-4 16-12,3 0-293,6-4 0,0 2 293,2-7 1,1 1-1,-3 13 0,2 1 0,3-10 1,2-1-6,0 2 0,0 1-502,2-1 1,0 1 489,1-1 1,1 0 8,1-1 0,2-1 3,1-2 0,1-1 8,2-2 0,2-1-2,14 24-7,4-4-4,5-7-213,-8-16 1,3-2 217,15 10 8,-15-14 0,1-3 3,11 0-15,-1-5 4,1-6 11,-1-3-23,1-8-22,1-4 485,2-7-474,0-6-5,2-5 6,0-8 1081,1-6-1065,-24 18 0,2-2 5,9-14 1,-1-2 8,-7 9 1,0-1 4,6-10 1,-1-1 8,-11 12 1,-1 2 2,-2 0 0,-1 0 20,12-27 5,-8 4 8,-12 18 1,-2 2 8,1-16-5,-7-8 1469,-5 23-1486,-3 5 48,-3 4-32,0 4 0,1 3-27,0 4 10,2 3 437,2 3-453,2 4 809,-2 5-820,2 5-1,-5 17 1,2 1-12,-3 15 1,2-1-23,0 7-792,1 5 809,-3 6-1166,3-12 1,-1 1 1156,2-10 1,0 0-1,-3 10 1,0 2-555,2-3 0,1-3 551,1-9 1,2-2-3,-1 9 0,1-2-15,4 10 1,6-4-22,4-4-7,6-4 6,4-5-2037,7-3 1999,3-6-35,7-3-1,4-6-60,5-4 17,4-5 575,4-4-508,2-5 39,1-4 31,-17-2 0,2-3 20,1-3 0,-1-2-169,0 1 0,-2-2 196,-2 0 1,-4-1 28,7-10 16,-4 0 23,-7 1 17,-7 0 353,-7 3-309,-6 1 12,-6 2 11,-2 1 0,-3 1-1,-3 4 1,-2 0 744,-2 4-766,0 2-23,0 1-17,0 5-28,1 0 1446,2 4-1507,0 1 3397,-1 3-3403,-1 4 11,-1 6-11,-3 5-11,1 5 6,-2 4-7,0 4-10,2 19 0,5-10-807,5 12 823,8-17 0,6-2 6,6-1-5,4-3-18,5-3-965,2-3 977,1-4 11,2-4-342,-1-4 353,1-5 0,-3-3-11,0-4 28,-2-3 669,-3-5-675,-3-4 6,-4-3-2930,-3-3 2936,-4-3 16,-16-29-1,-6-5-49,1 12-11,-3-12 0,-4 6-67,0 32 93,1 2-603,-1 4-1277,-2 3 1865,-5 3 0,11 3 0,0 3 0</inkml:trace>
  <inkml:trace contextRef="#ctx0" brushRef="#br0" timeOffset="10836">14259 4017 11762,'0'-3'3264,"0"1"-1252,0 2-1243,-1 31-305,4-9-115,-1 28-76,3-17-73,1 3 2,-2 1-2417,1 1 2389,0-1-95,-1-1 106,-2-2 239,0 9-209,-2-14 33,0 4 13,0-17 79,0-4 159,0-5 2439,0-3-1884,-1-3-768,-1-7-257,0-2 13,-1-9-12,1-3-3373,0-4 3376,0-3-233,0-3 270,1-17-45,0 9 79,-1-13-18,0-2-404,1 14 360,-1-10 47,2 9-23,1 12 15,-1-3 1,2 15 3106,-2 5-3105,1 3 335,0 3-409,-1 3 465,0 1-490,0 12 29,0 0-6,0 13-10,0-1 14,0 5-19,0 1 15,0 4 68,1 0 27,1 2 101,1-1-24,2 11-12,-1-13-4,1 7-13,-3-18 16,0-4-121,-1-3 73,0-5-105,-1-2 441,1-4-118,-1-2-218,0-8-54,-1-10-71,-1-5-2,0-5-71,-2 4 37,1-2-59,0-1 167,2-11-63,0 9-3,1-7 84,1 10 20,0 9 27,1 0 22,0 9-3,-2 5-31,0 0-114,0 8-15,0 4 6,0 8-36,-3 19-33,1-4-1229,-2 15 1033,2-7-216,1 2-1045,1 4 70,3 2-1697,1 1 2449,4 4 1,-3-25 0,0-3 0</inkml:trace>
  <inkml:trace contextRef="#ctx0" brushRef="#br0" timeOffset="11734">13834 4629 13627,'-5'-6'3232,"1"1"-2317,4 5 680,0 0-245,-26-61-1544,19 34 512,-7-11 0,2 0 225,12 12-168,2 1 194,1 2 188,3 3-536,1 2 81,-1 4 258,1 3-20,-2 3-56,0 2-28,-1 3 671,-1 2-663,0 1-220,2 4-412,6 9-165,-1 2-80,7 9 2,-3-3-97,14 16-9,-6-7-630,11 11 765,-8-14 360,1 0 81,0-2 97,14 6 14,-10-9-542,11 2 587,-13-10 105,10-1 2,-9-5 22,7-2 31,-14-5 22,0-3 36,-1-2 30,-1-4 52,-2-5 11,0-2-119,-3-4-118,0-2-93,-1-3-132,1-2-198,1-3 296,1-1-52,-1 0 14,0 1 303,-1 3 53,-2 2 594,-2 4-519,-2 4-7,-3 3-263,-1 3-77,-2 2-327,-2 4 385,0 1-266,0 3 0,-2 4 0,-1 4-197,-1 6-169,-2 4 117,-1 4 58,-5 17-79,1-7-57,-3 10-261,3-14-48,0-1 721,-3-2-41,-2 0 172,-3-1 92,-3-1 41,-3 0 59,-5-1 94,-5 0-911,-5-1 576,-3-1-110,-4-2-454,0-1-94,0-3-77,0-2-68,4-3-111,2-4-88,5-2 933,4-4-612,4-3 347,4-4-29,4-4-67,2-4 115,1-3-170,1-3-336,1-2 332,0-3 25,1-1 66,2 0 92,-2-13 89,5 11 74,-3-10 68,4 3 45,3 9 17,-2-4 1163,4 12-1158,0 4-45,1 3 14,1 1-23,0 3 14,0 1 326,0 3-384,0 1-20,2 1 542,0 3-1,3 3-316,2 3-147,1 6-250,2 2 14,0 3-57,1 3-44,1 3-552,0 2 51,1 1 278,7 10 122,-3-9-191,7 6 531,-5-13 202,3-1 101,4-2 130,0-2 26,2-3 133,1-2 73,1-3 74,2-2 18,-1-3-308,1-2 244,0-3-38,-1-3 28,0-4-682,0-4-22,-1-1 0,-1-3 0,-3-2 0,0-2 0,-4-2 0,-3-1 0,-2 0 0,-3-1 0,-3 1 0,-4 1 0,-2 1 0,-3 4 0,-2 0-259,0 4-386,-2 2-75,0 3-59,-2 4 64,-1 2 26,-1 3 2,-1 3-378,-2 4-5071,-2 6-2470,0 2 8784,1 1 0,4-7 0,3-3 0</inkml:trace>
  <inkml:trace contextRef="#ctx0" brushRef="#br0" timeOffset="12752">14198 6240 25957,'0'-42'-25,"0"0"1,0 3 0,0 8-266,-1 18 1165,1 1-718,0 5 213,0 1-202,0 4 34,0 0-454,2 9 386,2 3-373,3 9-68,0 5 72,0 6 12,-1 4-1340,0 3 1373,-3 1-21,-1 1-167,-1-2 703,-2-1-2685,-1-1 2667,-3-3 20,-1-1-328,-1-3 330,-1-1 804,0-3-974,0-2 93,0-4 354,2-3-593,0-4 3252,2-3-3187,2-4 474,0-2-435,0-3-280,0-3-469,-1-5 275,0-4 24,1-6 16,0-3-2,0-4-7,2-3-731,0-4 888,0-1 361,1-2-71,1-1-40,1 1-63,-1 0 1,0 0-29,-2 2 100,0 1 68,-1 3 48,-2 4-48,-3 4-139,0 4-129,-1 3-69,0 4 13,0 3 590,1 3-396,-1 2 221,0 2 216,0 3 528,-1 4 257,-1 4-136,-2 6-153,-1 5-174,-1 4-3635,-1 5 3077,-1 2-192,0 1-899,0-1 386,-2-2 250,1-3 178,-1-3 135,2-3 59,0-3 107,3-4 27,1-2 3220,1-4-3083,2-2-338,2-3-79,1-1 0,1-3 0,0-3 0,0-3-11,1-5-956,0-4 1,0-2-6,2-5-32,1-2 137,0-3 515,3-3 705,2 0 272,3-2-111,2 2-12,1 2-34,3 1 30,0 3 38,3 2 63,1 2-10,2 3-134,2 2-455,1 1 0,3 4 0,2 1 0,2 4 0,2 2 0,2 2 0,2 4 0,0 1 0,2 5 0,-2 3-1319,0 4 638,-2 2 26,-2 2-12,-2 3-36,-3 0-50,0 2-114,-3 1-330,-1 2-816,-2 0-3434,-1-1-4154,-3-4 9052,-2-5 1,-7-8 0,-4-4 0</inkml:trace>
  <inkml:trace contextRef="#ctx0" brushRef="#br0" timeOffset="13586">14037 5460 18978,'-2'-8'2504,"0"1"-2084,2 7 812,0 0-323,-9-66-263,7 38-856,-3-9 1,1 2 323,4 19-77,0 11 129,0 3-33,0 0-347,3 10-174,1 2 327,11 41 3,-6-15 98,-1-5 0,-2 2-107,0 29-1220,-4-13 1283,-1-16 1,-1 0 16,-3 11-2671,-2-1 2879,-2-5 61,-6 9-255,3-16 250,-3 5 136,4-17-106,1-4 899,2-5-817,0-3 3273,2-4-3168,0-2 304,-2-13-1093,1 1 23,-3-25 13,4 9-11,1-15-102,2 8-575,2-3 408,2-3 217,2-4 529,1 1-36,-1 11 1,-1-1 88,4-16-1493,-1-13 1537,-3 20-25,0 2-507,0 1 385,0 4 10,1 3-147,3 3-147,2 2 246,4 2 82,2 4 108,3 2 91,4 2 88,2 5-4,3 2-104,0 4-119,1 3-291,0 2-89,-1 3-174,-1 3-109,-1 4-165,-4 3 375,-3 4-450,-6 1 1409,-5 2-1205,-5 4 128,-10 1 246,-5 3 91,-12 1 195,-6 4-680,-6-1 908,-6 1 133,-3-2 12,-1-1-88,1-2-529,2-3 284,4-1-114,2-3-89,-6 9-71,13-8-75,-3 8-115,16-9-156,4 1-134,6 0-6,3 0-189,6 0 966,7-3-1773,8-1-287,9-4-377,8-5-410,8-2 123,7-4-1321,6-1 1126,4-4-1332,3-3 3890,-30 2 0,0-1 131,5-1 0,-3 0 1,4-1-1,-3 1 1</inkml:trace>
  <inkml:trace contextRef="#ctx0" brushRef="#br0" timeOffset="14335">14825 5426 24226,'-41'-30'54,"0"1"0,3 1 0,8 10-162,15 22 779,3 1-66,-7 11-204,-1 4-227,0 3-47,1 1-25,3 4 194,5-6-76,-5 15-383,11-17-98,0 5-27,3-11-1,2 2 2,2-6 2,0-1 44,3-6 153,0-2 178,2-1 128,3-3 188,2-3 59,3-4 47,2-3 80,2 0 145,8-9-244,-7 5-155,5-6-123,-10 8-111,3-2-91,-8 5-46,1 2 34,-7 6-65,-2 2 136,-1 2-48,0 3-478,-1 2 130,-5 22 35,3-8 35,-3 25-44,3-22 13,1 7-157,2-9 31,7 2 354,0-5-137,7 0-54,0-8 103,9-5 39,-2-2 70,6-6 38,-5-5 91,1-4 145,1-4 67,13-15-56,-9 5-56,7-10-1159,-8-7 998,-10 9 69,-6 4 1,-2-2-2,0-6-167,0-12 3,-5 17 8,-1 2-3,-1 2 35,-1 3 17,-2 2-207,0 3 61,0 2 128,0 2 114,-1-2-88,-1 8 4,-1-2 1135,0 8-1271,0 3 0,1 0-45,2 3 111,-1 5 89,1 1 6,0 4 27,0-1 12,0-1 12,0 0-22,0-1-11,1 2-52,-1-5-95,0 3 33,0-5-8,0-1 274,0 0-200,-2-3-12,0 2 130,-2-3-127,1 3 104,1-1-80,0 1-873,2-1 329,1 5-552,3 1-819,3 4-2481,-1 1-4405,1 0 8757,-2-1 0,-2-5 0,-1-1 0</inkml:trace>
  <inkml:trace contextRef="#ctx0" brushRef="#br0" timeOffset="15900">15057 5412 17165,'5'-42'547,"-1"0"0,-1 3 0,0 7 843,-3 15-938,0 1 1006,0 1-797,0-2 245,-1 4-667,1 1 1261,-2 6-1487,0 2 627,0 2-614,-1 2 297,-2 0 201,-3 5 186,-5 3 48,-14 18-158,3-3-320,-10 12 523,9-6-330,3 1-315,2 0-273,4 0-256,5-3-54,5-1 27,2-2-44,4-1-77,5-1-69,3-3-119,4-1 89,4-3 214,1-2 27,3-3 180,1-4-59,2-2 614,0-2-338,1-5 167,-1-2-29,0-5-108,0-5 11,-2-3-512,-2-4 551,-1-4-50,-4-3-22,-2-4-63,-4-4-55,-4-4-1431,-3-4 1506,-1-3 2,-2-2-2,0-1-72,-3 0 26,2 3-956,-1 1 1013,2 4-552,0 4 498,2 4 28,-1 3 42,1 5 433,0 2-340,0 5 36,0 4-17,0 3 1138,0 4-1198,1 3 1060,-1 3-1174,2 2 822,-1 1-798,2 3-45,1 4 9,1 6-5,0 5 10,0 6-24,-2 7 68,-1 5-1181,-1 6 1152,-4 4 66,-3 5-7,-3 3 13,-2 3-8,-2 2-15,2 0 2,-1-3 2,5-1-15,2-6-1,4-4-15,5-6-15,2-3-78,7-5 63,2-4 6,4-2 16,1-5 5,11-1 17,-7-9-208,7-1 219,-10-9 20,0-4 14,1-3 9,-1-7-1,0-3-6,0-3-13,-1-2 6,7-11 127,-7 8-11,3-7-10,-11 10 1093,-2 4-1127,-2 0 1,-2 1 60,-3 3-95,0-1-159,-2 3-9,-1 0 4,0 2 6,0 1 241,0 1-230,0 1 16,-1 1-2,0 2 7,0 1-14,1 1 80,-1 1-55,1-2 9,-1 1-20,0-3 132,1 0 96,0-3 89,0 2 28,0 0-51,0 2 47,0 2-32,0 0-2,0 2-66,0-3-102,0 2-68,1-6 119,0 2-10,1-4 30,-2 1-90,2-2 21,-2-1-73,0-1 31,0 0-34,0 1-136,0 0 10,0 2-24,0 1 34,-1 0-27,0 3 66,0 0-96,1 2 144,-1 0-236,1 1 207,-2 1-66,2 0 66,-2 0 281,0 1 294,0 0 59,-2 1 80,-3 3 356,-1 1-305,-3 3 69,-2 1-99,-3 1-688,0 2 0,-1 1 0,0 2 0,1 1 0,-1 2 0,1 3 0,1 1 0,0 2-195,3 1-133,0 1-25,4 0-14,1-1 0,4-1-47,1-2 12,4 0-63,2-3-46,4-1-94,2 0 84,5-4 195,1-1 134,2-4 211,1-1 113,1-4 225,-1-1 165,0-3 217,0-4 92,-1-3-44,1-5-77,-2-3-240,0-4-147,-1-3-167,0-2-156,-2-2-48,1-19-294,-3-13-201,-1-4-114,-6 29 0,-2 1 168,2-17 84,-1-2 25,0 0-955,-2 1 926,0 3-27,-2 3 85,0 4-1018,0 4 1081,-1 5 610,-2 3-590,-1 5 123,0 4 840,0 4-706,0 3 8,2 4-24,0 3 1220,0 2-1265,1 3 94,0 4 42,0 3 14,-1 7-10,0 6 1,-1 5 8,-1 7 26,-4 25-969,0-8 866,3-15 0,0 2-44,-3 19 26,1 3-1427,1 1 1416,3-1-23,1-2-281,3-4 192,10 11 31,-1-20-33,8 7-32,-2-23-10,0-4 35,2-4-79,-1-4 36,10-5 144,-6-6 48,8-5 62,-8-6 83,3-5 67,-1-5-5,2-3-11,7-14-64,-10 7-36,5-10-39,-12 11 413,-1-1-509,-3 1 1417,-2 2-1248,0-10 188,-5 14-233,-1-9-106,-3 20 61,-3 0-185,1 6 404,-2 1-233,1 5 582,0 2-229,-1 6-46,-1 3-35,0 5 31,2 3-126,0 15-134,3-9-170,3 11-922,2-13 319,4-1-248,1-1-256,2-3-371,1-3-926,-2-2-7325,5 1 9063,-7-8 0,1-1 0,-8-6 1</inkml:trace>
  <inkml:trace contextRef="#ctx0" brushRef="#br0" timeOffset="16076">16067 4983 20930,'-8'-46'484,"0"0"1,1 4-1,1 8-314,4 18-109,1 4-78,1 3-62,1 4-44,3 2-36,3 6-153,3 4-111,3 6-266,-1 7-3293,7 21-2380,-7-11 5510,2 11 0,-10-26 1,-1-6-1</inkml:trace>
  <inkml:trace contextRef="#ctx0" brushRef="#br0" timeOffset="16817">16245 5298 28943,'36'-26'630,"-5"11"-213,-22 35-1879,-1 3 649,0 0 287,-2 0 200,-1-1 96,-2 0-240,-1-2-99,-1-2-42,-1 3 854,0-8-7,0 1 76,0-9 70,0-3 232,0-1-317,0-12-195,0 0 0,0-11 44,5-11-4,1 5 13,13-23-975,-2 20 1012,9-8 25,-4 15 52,2 4 55,1 3-250,1 4 260,-1 4 21,1 3-141,9 3-138,-8 3-91,7 6-263,-1 13-131,-8 0 780,6 11-1053,-10-4-485,-2 3 287,1 2-20,0 0-59,0 0 66,3-2-132,15 6 734,-7-13 189,12 3 166,-12-15 381,1-3-219,-1-4 72,-2-1 42,-1-4 152,8-7-52,-11-1 9,5-7-48,-13 2-74,-3-3-87,-4-2-97,-2-2-54,-3 0-78,-2-1-59,-2 1 543,-1-8-632,-3 11-41,-3-4-9,-5 15 116,-2 3 113,-4 3 121,-2 5 95,-3 4 67,-1 7 15,-2 5 8,1 3-2,1 3-139,-5 15-1168,11-9 907,-2 11-117,13-15-253,3 0 125,7-3-54,5-2-21,6-4 104,6-3-4,4-5 44,4-4-12,3-3 124,18-14-833,-11 0 977,12-13 98,-19 1-32,-2-4 94,-5-2 17,-3-3 737,-4-1-693,-3-2-6,-3 1-12,-1 1-22,-2 1 1,-1 4 156,1-3-219,-4 11 79,1 2-35,-5 12-19,1 4 52,-2 15 810,0 3-954,0 18-61,0 5 9,0 7-20,0 9-1594,-2 5 1511,1-26 1,-1 0-747,-1 4 0,0 1 778,0 2 1,1 2-688,-1 4 0,1 1 681,0 2 1,1 1-936,1 3 0,1 0 876,1 0 1,1 2-125,2-5 1,0 3 0,1-3-415,0 7 1,0 0 346,-1-10 0,0 2 1,-1-4-216,-2-1 1,-2-3-12,-3-3 1,-3-2 89,-1-4 1,-4-3-578,-21 17-593,-12-16-1277,-10-16-2443,-8-12 1203,3-12 4124,7-2 0,24 2 0,12 3 0</inkml:trace>
  <inkml:trace contextRef="#ctx0" brushRef="#br0" timeOffset="17730">21094 3773 28440,'28'-29'331,"-1"1"0,3 0 0,2 2 15,4 8 0,2 1-2521,3-3 0,1 1 2306,3-2 0,1 0-38,2-1 1,1-1-22,0 0 0,1-1-21,1-1 1,0-1 157,0 0 1,0-1-89,-2 0 1,2-3-101,-6 4 0,3-3 0,-3 1-727,6-4 0,-1 0 702,-8 6 1,1-3 0,-3 3-1,-1 0 1,-3 1 110,-3 1 0,-1 0-140,-5 3 1,-2 0-375,14-19 283,-12 4-79,-11 1-136,-9 4 1496,-6 2-1666,-6 2-382,-3 2 2,-4 3 937,-2 3-805,0 2 627,0 3-245,2 1 7,0 4 249,1 1 3748,1 4-3085,1 2 208,-1 2 116,-1 3 280,-2 5-49,-2 6-194,-1 4-190,-10 19-196,7-8-688,-4 13 559,10-13-357,2-3-112,4-3-162,1-2 58,4-4-64,1-1 22,1-2-53,3-2-489,1 0 258,6 0-390,3-1 442,5 2 241,5 0 329,5 1 151,5 2-585,4 1 994,1 2 235,1 3-315,-1 4-427,7 15-411,-14-6-277,0 11-291,-20-10-75,-9 0 222,-10 1 421,-8 1 211,-11 1 234,-5-2 107,-6-1-519,-4-3-1773,0-2 1626,-4 1 0,22-16 1,1-1-1</inkml:trace>
  <inkml:trace contextRef="#ctx0" brushRef="#br0" timeOffset="18443">23277 2969 17648,'12'-52'1334,"-1"-1"1,-1 4 0,0 5-606,-1-1-1581,-2 4 1491,-2 3-66,-2 5-105,-2 6-85,0 4-169,-1 5 460,-1 5-601,0 4 192,-1 4-342,1 3-24,1 2 194,3 4 655,2 5-818,4 7 0,4 6 9,4 6-2035,1 8 2074,3 5 13,-1 6-1155,0 5 1168,-3 3 29,-4 2 9,-5 2 16,-3 0 15,-5-1 20,-4-2-40,-1-20 1,0-1 52,-5 14 3,-4 8-7,4-27 1,-1-6 13,0-5 30,2-5 29,0-6 39,3-4 1829,0-2-1847,2-6 1015,1-4-1306,2-7 36,-1-5-28,3-6 6,4-4-32,4-5-27,6-3 42,6-1-720,4 0 985,5 1-29,1 5 5,2 3-9,-1 6-2,-2 5-489,-1 5 459,-1 3-14,-2 3-48,0 4-35,-1 2-24,2 1-50,2 5-242,2 2 175,1 5-379,4 4 355,-1 3-14,0 2 12,-1 2-9,-1 1-1,-5 1 459,-3 0-423,-8-1-14,-6 7 58,-13-9 79,-12 6-137,-13-11 329,-11-2-186,-9-2 8,-8-2-337,-4-5 333,-3-3-20,1-3-100,3-3-95,4-5-1170,8-2 1114,7-2-156,9-2-310,9 0-425,9-1-699,8 0-1101,10 1-2141,6-1-1410,7 4 6523,0 1 1,-8 6-1,-4 2 1</inkml:trace>
  <inkml:trace contextRef="#ctx0" brushRef="#br0" timeOffset="18803">24515 2860 13845,'0'-3'5296,"0"0"-1389,0 3-2031,-72-24-1276,45 18-909,-15-7 1,1 3 638,22 14 458,-4 8 35,8 2-342,-2 8-127,10-1-533,4 4 54,1 2-65,5 3-108,4 1-852,5 2 363,7-1 114,3 0 184,5-2 231,3-3 162,2-3 124,-1-3 121,0-5 128,-4-3 450,-3-4-259,-4-5-14,-3-1 7,-3-6 621,-2-2-518,-1-6-211,-4-6-219,-1-4-96,-3-4-140,-2-4-15,-4-2-101,-1-2-154,-4-1-143,-1 2 125,-2 0 122,-1 4 228,0 3-123,-3 3 81,-1 4 105,-2 3 60,-1 5 106,0 3 76,1 4 97,0 1 56,3 4 73,2 3 33,2 4-163,3 4-241,3 4-218,2 3-264,2 3-303,2 3-451,3 2-954,3 1-1823,7 1-5519,0-4 8550,1-5 0,-7-10 0,-3-5 0</inkml:trace>
  <inkml:trace contextRef="#ctx0" brushRef="#br0" timeOffset="19134">25009 2860 24384,'15'-45'681,"0"-1"0,-2 5 1,-4 5 207,-5 11-477,-4 4-150,0 5-7,-4 3-453,2 7-103,-3 4 314,1 10 349,-2 7-274,-1 10 40,-3 8 37,0 7-70,1-7 0,-1 2 44,-3 5 1,0 2-785,-1 0 1,0 0 574,-3 1 0,1-2-191,2-9 1,-1-1 17,0-1 0,-2 1-164,-14 16 0,-1-1 346,12-19 1,0-2 56,-10 11 0,1-6-873,3-16 1061,3-9-68,2-12-30,4-7-162,3-10-191,6-8 27,3-6 281,14-24 937,3 13-1039,-1 16 1,3 2 1046,12-11-724,3 5 179,4 3-915,1 7 1096,1 3-54,1 7-84,2 4-119,1 7-116,3 3-129,3 9-139,1 3-95,1 8-121,0 6-207,-2 4-182,0 5-168,-2 4-550,-1 4-2700,-2 3 3973,-18-18 1,-2-2 0,3 4 0,-3-3 0</inkml:trace>
  <inkml:trace contextRef="#ctx0" brushRef="#br0" timeOffset="24605">11555 4083 20772,'6'-55'362,"0"0"0,-1 0 0,0 4 1,1 1-1,3 3-125,13-10 0,3 5-2952,-5 8 0,1-1 2769,-1 5 1,1-2-1,0 1 11,5-5 1,0 1-465,3-2 1,0 1 439,2-1 0,1 1-227,1 0 0,1 0 243,0 1 1,2 1-5,-3 2 0,4 0-351,1-1 1,3-2 0,-3 4 330,-3 4 0,-1 0 131,-1 3 0,1-3 0,-5 7-124,4-3 1002,-9 6-977,-7 7 1772,-7 6-1763,-3 3 2597,-4 6-2675,-3 1 1838,-4 1-2030,-8 0 64,-3 2 20,-8 0 418,1 4-381,-4 2 12,-18 9 27,-12 8-992,-1 3 1089,17-6 1,0 1 38,-9 8-55,16-9 0,0-1 47,-13 9 1,1-1 249,3-3-3,2-3-7,4-2 27,6-6 12,5-3 17,6-5-32,6-2-53,6-3-419,3-3-241,5-3 280,7-6 1162,6-3-956,9-6 26,9-2-1128,7-2 1142,8-1 78,6 1 177,5 2-357,-13 10 0,1 2-965,-12 4 1,1 1 821,10 0 0,-1 1-113,14 4-719,-4 7 691,-3 5-2223,-4 7 2157,-3 5-17,-5 5-725,-4 4 661,-6 4 222,-15-5 0,-3 1-176,1 19 143,-6-17 0,-5 1-310,-7 2 0,-3-3-462,-7 19 343,3-18 0,-2-1-7495,-6 7 8198,2-7 1,10-16 0,3-7 0</inkml:trace>
  <inkml:trace contextRef="#ctx0" brushRef="#br0" timeOffset="27069">13716 2639 19004,'-12'-41'1757,"0"0"1,2 3 0,0 9-1402,3 19-431,1 3-71,1 3-78,2 1 11,1 2 247,1 1-282,1 3 497,2 3-204,2 8 146,2 3-2,4 7 43,1 3-31,1 5-937,2 2 902,1 2-467,5 17 253,-4-12 17,1 10 58,-8-18 31,-3-4 59,-3-4 29,-2-5 192,-3-2 170,-2-5 123,-4-2 256,-1-5 4,-1-3 473,-2-1-959,0-6-334,-1-2-282,1-7-397,0-3-23,2-4-132,0-5 67,2-3 282,2-3 198,0-2 339,3-1-216,1 1 643,1 1-63,3 2-60,2 3-45,1 1 3,2 3-47,1 2 47,0 4 16,2 1 55,1 2 59,2 1 32,3 2-189,3 1-158,2 3 184,3 3-521,3 2-93,4 1-161,1 5-177,2 2-149,15 12-12,-12 0-276,7 6 364,-18-3 6,-4 1-47,-1 10 198,-9-8 211,-2 7 246,-8-12 315,-5-2 315,-1-4 225,-4-2 434,-1-5 173,-6-3-654,3-7-484,-4-4-410,5-5-65,2-4-396,2-3-34,2-2-157,3-13 39,3 7 602,3-9 436,4 12 412,2 2 334,2 1-127,2 3-273,1 2-86,1 4-89,11-2-263,-4 8-210,9-1-269,-8 7-232,1 4-208,1 2 94,0 6-217,0 3-147,0 3-873,0 3 906,-1 2-340,14 15 280,-10-8 22,10 9-35,-12-12 87,0-2 42,2-3 14,-1-3 148,2-3 71,-1-5 152,1-3 235,1-4 260,1-3 271,-1-4 260,0-4 127,-1-5 146,-3-2 70,-1-3 66,-3-2 76,-2-1-6,-4-1-60,-2-2-135,-2 0-120,-3-1-217,-3 0-148,-3 2-195,-2 0-146,-3 2-124,-3 2-77,-4 2-216,-3 2-114,-3 1 24,-1 3 81,-4 3 172,0 3 107,-3 2 150,-1 4 355,1 3 325,0 3 201,2 4 149,2 3-282,3 1 762,3 3-1099,3 3-170,3 2-186,3 3-208,2 0-154,2 1-205,2 0 149,3-2-91,4-1-25,3-2-43,17 6-135,-11-12 189,11 3 178,-15-16 219,-1-3 154,-1-6 305,1-3 241,0-8 104,-1-2 138,4-17-262,-6 8-127,0-11-153,-7 12-205,-2 1-273,-1 2-156,-1 2 4,-1 2 8,0 3 109,-1 3 97,1 2 41,-1 3 10,1 2 0,1 5 79,0 0-105,1 9 66,3 2-104,2 8-59,3 1-76,0 4 36,2 0 7,0 2-92,1 0 177,-1-1-77,2 1 47,-1-2-30,1-2 40,0 0-19,-1-3-7,1 0-56,-2-2 34,1-3-4,-1-1 114,1-3 135,-1-3 116,1-2 138,2-2 91,0-3 159,3-3 47,0-4 139,2-3 30,-1-2-48,0-2-90,-2 0-161,-4-2-157,-2 0-214,-4-1-181,-3-1-193,-2 1-153,-5 0-150,-2 0-164,-5 1-45,-2 0 55,-1 1 52,0 0 107,2 1 101,0 0 97,4 0 204,4 0 240,1 0 169,4 1 123,9-6 282,1 6 122,10-4 81,-3 9-125,2 2-152,1 3-179,1 2-157,-1 2-141,2 3-325,-2 2-174,1 3-58,8 11-50,-5-3-245,7 7 289,-8-4-40,0 0 11,2 0 87,1 1 36,-1-1-81,2 0 116,-2-1-45,1 0-850,13 6 680,-9-7-706,9 3 370,-12-10-160,-1-1 7,-1-2-436,0-2-132,-1-2 91,0-1 301,-1-1 449,0-3 563,-2-1 349,-1-5 256,-3 0 188,-1-3 163,-3-1 834,2-10-606,-5 4 62,1-9-53,-4 7-20,-1-2-151,0-1-86,-2 0 895,1-11-999,-4 10 127,0-6 514,-11 8-1138,0 7 449,-9 1-612,1 8 173,-2 4-68,-2 1 121,-12 8-38,8 2-319,-7 8 924,12 1-3011,2 2 3049,3 1 11,4 1-288,3 7-495,9 0-372,5-2-178,18-2-279,-2-13 109,11-1 269,12-6-158,-9-2 209,14-2 500,-4-5 115,-12 2 199,6-3 223,-18 3-233,-3 1 3028,-3 1-3361,-2 2-3276,-3 2 2994,-2 2-214,-1 5-272,-1 2 17,0 3 74,0 3 89,1 3 48,0 3 2,5 17 144,-3-5 149,3 13 138,-5-18 1,-2 0-613,5 20 526,-4-16 0,0 1-203,-1 2 1,-1-2-451,1 21 563,-3-12 1,-2-1 211,-6 3 159,-7 6 98,-5-26 2702,-5-8-2352,-5-6-37,-1-7-109,-4-7-116,2-6-150,2-7-191,2-6-2693,1-21 2179,10 8-101,3-16 278,11 13 43,8-1 80,6-1 303,7-1 183,6 0 160,5-2 117,5 2-32,3 1-51,3 2-311,-11 11 0,0 2 149,17-13-219,-9 8 1,0 1-661,6-3 597,-17 12 0,-1 1 33,6-5 2157,-4 3-2154,-7 3 920,-4 0-1145,-7-1 675,-5 5-894,-4-4-118,-7 6 1371,-3 0-1550,-4-1 219,0 1-118,-1 1 307,1 0 98,2 1 25,1 2 113,3 0 164,2 2 50,1 1-9,1 2 36,0 0 95,2 7 124,2 2-301,2 7-21,4 2-162,3 3-120,10 13-84,-4-7-616,8 12 352,-8-11-167,2 1 254,-2 0-92,1 0 35,-1-1-1137,5 9-232,-7-11-2419,3 7 4256,-6-12 0,-6-10 0,0-1 1</inkml:trace>
  <inkml:trace contextRef="#ctx0" brushRef="#br0" timeOffset="27253">16957 2182 28032,'-7'18'-1671,"5"11"1,9-6 0,-1 0 0</inkml:trace>
  <inkml:trace contextRef="#ctx0" brushRef="#br0" timeOffset="27570">17349 2439 23399,'1'-5'2996,"-1"0"21,0 5-2724,34-37 337,-19 37-631,26-24 545,-26 49-1327,-1 1 72,0 1 252,-2 2 44,-2-2-577,0-1 121,-2-3 279,0-4-414,-2-4 1119,-1-4-36,-1-5 32,-1-2 21,-1-3 184,1-5 764,2-4-344,3-7-5,4-4 36,5-4-398,3-2 487,5-2 9,4-1-1267,4 0 621,3 1 57,3 1 94,2 1-61,1 5-124,0 1-52,1 5-138,-1 4-101,-1 6-422,-1 4 153,-2 6-272,0 7-820,-2 7-100,0 6 1407,-11 2 0,-2 0 0,-1-3 0,6 15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2T15:25:05.750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3548 2787 16656,'-3'-3'-1710,"0"0"4418,3 3-1281,-24 64-4668,15-30 3988,-6 10 0,1 1 351,7 0-86,-2 4 12,-1 2 766,-4 2 179,-1-1-1379,2-16 1,0-1-776,-9 17 167,9-19 0,-1-2-4,-4 6-705,3-5 804,-1-5-201,2-6 379,1-6 2157,1-4-1778,1-7 358,2-2-1322,-4-15-1084,5-1 128,-3-14 3144,7 0-3066,-2-7 700,3-17 1,1-4 80,0 24 1,1-1 141,-1-26 1,0 2 290,5 7 801,0 2-129,4 5 57,4-13-177,-1 18-11,3-10-350,-2 20 266,9-10 55,-2 11-514,8-8 584,-1 14 166,19-2-290,-7 7-932,17 0 609,-12 11-274,2 2-161,2 4 3,-12 3 1,-1 2-515,16 6-1064,10 10 775,-28 0-140,-8 6 155,-9 3 415,-7 5 304,-7 3 328,-8 1 340,-6 0 292,-8 0 6,3-12 1,-2-1 966,-11 13-746,10-15 0,0-1 642,-7 4-230,-1-4-253,4-6 45,1-4-589,3-6 96,1-4-838,4-4-485,2-6-455,4-4 64,2-3-165,4-11 451,3 6 245,3-6 1159,1 9-470,4 1 744,0 3 292,3 0 636,1 3-244,3 0-709,13-1-763,-2 4 0,14 0 0,-3 3-835,4 1 187,5 2-71,0 3-43,-1 3 58,-3 3 155,-5 4-74,-6 3-384,-3 15 192,-14-6 373,-4 13 206,-17-8 741,-8 2 365,-10 3 374,-8 1-256,-8 1-148,5-11 0,-2-1-993,9-6 1,-1-1 806,-12 6 1,0-2-220,12-9 0,2-2-351,-30 10-308,5-5 152,5-6-1435,-3-6-522,21-9-1818,2-8 3462,23-10 1,4 9-1,3-1 1</inkml:trace>
  <inkml:trace contextRef="#ctx0" brushRef="#br0" timeOffset="612">4478 3192 20642,'-1'-46'864,"0"1"1,0 2 0,-2 10-51,-4 19-211,0 3-1012,-3 3 248,1 3 76,-3 2 267,0 4 229,-2 5 232,-3 5 108,-2 8 662,-2 6 104,1 5-47,-1 6-290,2 3-374,4 2-443,4 1-552,5-1-302,4-1-379,8-4-135,3-3-15,6-5-170,4-4-98,2-6-2,1-4 320,0-5 349,-1-4 289,1-3 415,-2-4 350,0-4 506,-2-5 505,1-6 337,-3-4-270,-1-4-322,-3-3-309,-2-2-1299,-5-2 641,-1-1-314,-4-1-1000,-4 0 226,-2 1 5,-4 2-35,-1 2 534,-3 3-420,-1 3 55,-1 5-128,-1 2 39,0 4 332,0 2 155,1 3 1352,1 3-923,1 2 1017,3 0-513,3 2 498,3 2 324,2 3-5,2 3-490,1 7-550,3 3-462,2 5-1142,6 4-430,6 3-1759,4 2-5760,2-1 8604,-1-5 0,-10-13 1,-4-5-1</inkml:trace>
  <inkml:trace contextRef="#ctx0" brushRef="#br0" timeOffset="962">5165 3018 27614,'-40'27'1072,"-1"0"1,3-1 0,7 2 428,11 16-1831,-5 5 86,-3 4-855,12-26 1,-1 1 957,0 0 0,-1 0 14,0 0 1,0-2 424,-19 24-501,3-8 722,2-8-15,3-10-391,3-9-262,4-7 200,3-7-883,3-8 1164,3-7-2128,4-8 343,3-7 151,4-7 933,2-4-54,5-4 359,3-1 475,3-1 609,2 4 499,1 2-343,0 5-198,0 5 470,-3 6-487,-2 4-191,-1 5-539,0 6-231,-2 3 0,3 4 0,1 6 0,2 5 0,5 8-57,3 8-1524,5 7-256,2 6-67,3 6-2183,2 5 1870,1 3 902,-16-25 1,0 0 756,4 5 0,-2-2 0,1 3 0,0-1 0</inkml:trace>
  <inkml:trace contextRef="#ctx0" brushRef="#br0" timeOffset="2057">6512 2971 20627,'-37'-42'28,"0"1"1,4 2 0,1 11 48,-1 27 140,6 3 553,-7 6-134,11 4 72,-7 17-62,9-5 232,-3 15 108,14-9-51,3 4-659,4-1-90,7 1-423,15 12-482,3-13-401,3-6 0,2-2 88,10 2 206,14 5-10,-13-12 196,-1-2 140,-2-1 213,0-1 272,-6-2 587,3 6-415,-15-6-90,-12 18 170,-17-15 530,-16 11-125,-6-11 82,-8 0-493,-6 0 415,-6 0 25,-5-2-1702,28-8 0,0 0 1233,-1 0 0,1-1-412,-32 3-1670,4-1 1619,5-5-6,7-1-18,8-2 35,9-2-496,9 0 267,7-2-2054,8 1-159,4 0-3429,4 1 6888,2 0 0,-1 0 0,-1 2 0</inkml:trace>
  <inkml:trace contextRef="#ctx0" brushRef="#br0" timeOffset="3736">6935 2810 29075,'10'-38'561,"0"0"1,8-22-327,-18 61-927,1 17 313,-1 4 240,1 17 52,-5 3-434,-2 9 485,-7 7-1194,1-10 0,-2 1 1247,2-10 1,-1 0 242,-4 14 1,0-1-10,4-14 0,0-2-25,-1 0 0,1 1-534,0-2 0,1 0 473,0-3 1,0 0 130,-8 27-395,2-8-58,4-7-33,3-8 261,2-9-295,3-7 2715,1-6-2472,4-7 1401,0-8-2131,9-19 837,1-2-4,7-16 47,1 4 61,14-21 20,-6 12-830,-2 7 1,0 1 980,6-4 891,7-9-987,-12 22 98,-1 3-334,-2 5 230,-1 4-299,-2 4 0,0 4 0,-1 3 0,1 4 0,-1 5 0,9 15-1189,-6 0-407,17 24-1186,-15-14 1351,8 10 83,-8-11 277,1-3 49,1-1 345,-1-2-425,9 6 925,-7-9-104,14 6 352,-16-18 77,8 1 372,-9-10 298,2-5 250,1-4 123,2-7 168,0-3 103,15-19 37,-12 7-424,11-13-142,-16 10-940,-2-1 261,-2 1-127,-1 1 83,-1-8-706,-6 12-19,-1-5-18,-9 16 198,-4-3-406,-3 8 1043,-11-1-1426,0 10 1090,-9 4-136,4 6 262,-2 4 214,-2 6 260,1 2 554,-1 6-194,2 2 79,2 4-479,4 2-836,2 2 165,4 1-209,4 0-3445,2-2 3104,3-3 29,4-3-255,1-4 221,5-3-80,2-5-61,2-3 517,0-4-74,2-4 3615,1-2-3114,-1-6 405,2-3 230,-1-5 781,0-6-319,0-2-187,0-3-210,-2-2-304,0-3-178,-1-1-341,-2 0-174,0 0-250,-1 1 122,-2 3 95,1 1 69,-2 5 65,-1 4 79,-2 4 10,-2 3-56,-1 4 16,-1 1-274,0 3 25,0 6-8,-2 12 100,0 3-32,-2 12 41,-1 12 55,2-6-841,1 14 985,2-16-24,4 0-554,3-3 302,6-2-142,3-4-136,3-4-80,3-5 183,3-4 13,15-7 480,-8-5 210,11-8 253,-13-7 362,0-8 281,0-4 177,2-6-1212,-1-4 785,1-5-322,0-4-156,-1-5-844,1-5 378,-17 24 0,0-1-110,1-1 0,0-1-44,-1-2 0,0 0-526,0-1 1,1 1 575,-1-2 1,0 1 18,0 0 1,-1 0-401,0 2 1,-1 0 566,-1 2 1,-1 0 54,7-25 254,-5 8-52,-5 7 185,-5-4-534,-5 18-141,-4-3 851,-1 18-1634,-2 3 1705,2 4-1543,0 3 1912,-1 3-843,0 5 751,-9 15-154,4 3 53,-5 14 252,5 2-556,0 6-604,5-6 0,0 3-1123,3-9 1,1 1 952,-2 12 0,1 2-382,3 3 0,1-1-871,0-12 0,1 0 1090,1 12 1,2-2-1077,6 12 779,5-5-32,3-7-20,5-7-115,1-6 68,2-6-36,-1-5 162,1-5 2089,-2-6-1680,0-5 292,-1-5 326,1-5 419,1-6 3003,1-7-2385,3-6 55,1-6 548,0-6-1021,1-5-242,-1-6-712,1-4-89,-1-5 0,2 0-1939,0-2 1305,1 1 111,-1 2-751,-3 3 992,-1 3 116,-5 4 11,-2 3-65,-5 2 249,-2 3-40,-3 2-24,-3 2 444,-2 2-597,-1 3-60,-2 0-42,0 4 1646,0 1-1741,-1 2 35,0 2 1196,0 3-1092,-1 2 466,1 4-335,-1 0-6,1 4 132,-1 1-74,-4 11 304,-1 2 24,-5 14 189,-2 4 85,-2 8-768,1-5 0,0 2 721,-6 21-361,5-18 1,0 1 350,-4 18-304,-2 1-25,3 2-249,1-1-1403,3-2 1342,2-2-30,4-2-47,2-4-56,3-2-651,4-4 371,3-1-55,6-4-114,4-4-92,4-3-83,4-6 115,1-4-429,17-4 828,-8-9 306,13-4 209,-12-11 316,1-7 251,1-8 205,1-7-102,0-6-115,-1-5-260,-1-5 113,0-3-428,-11 12 1,-1 1-71,9-17-256,-12 19 0,-1 1 95,-1-4 9,-5 5 795,-6 5-801,-4 5 362,-3 3-454,-3 4-154,-2 1-100,-3 3 392,0 2-386,0 3 1494,1 2-1171,1 1 826,0 2-232,1 3 689,-1 2-4,0 6-213,-1 4-176,0 5-159,0 4-214,0 6-361,1 2-463,1 3-268,1 3 189,3 0 213,0 2 65,2-3 1,3 0-107,2-4-50,4-4-56,2-5-90,3-4-125,0-5 181,3-5 162,-1-5 239,2-4 295,1-6 288,1-3 226,2-8 233,0-4-43,0-4-1248,-1-4 875,-1-3-3167,-2-3 2774,-1-4-247,-2-1 25,-2-1-295,-3 2 48,-2 2-123,-3 4 171,-4 5 168,-2 3-55,-5 6 583,-3 3-918,-4 3 184,-2 4 205,-3 2 241,0 4 185,-2 1-43,0 3 278,0 3 291,0 4 396,-1 4-42,1 3-298,0 2-306,2 4-252,2 1-194,1 3-272,4 2-280,4 2-684,4 14-268,7-8 2123,7 8-2999,7-15-896,5-4-912,5-2-1657,3-6 5647,5-2 0,-17-9 0,-1 0 1</inkml:trace>
  <inkml:trace contextRef="#ctx0" brushRef="#br0" timeOffset="4241">10211 3253 23107,'7'-40'625,"1"0"1,-1 3 0,-2 8-393,-7 17-293,0 4-50,-1 0 405,0 5-448,1 0 225,-1 3-196,0 2 677,-2 9-380,-1 3 107,-1 12 21,0 1 57,2 4-88,0 4-75,2 1-350,2 1-428,1-1 253,8 13-5,1-15-4,7 6-50,-1-20 286,-1-2-199,0-6 120,-1-3 116,0-3 131,-1-4 257,2-3 192,0-5 231,2-3 134,1-6-479,2-1-95,0-6-108,1-1-425,0-4 132,0 0-145,0-2-150,0 1-99,-1 1 442,-1 2 304,-4 3 39,-2 4 24,-3 4-5,-4 4-49,-3 5 275,-1 3-439,-1 1-171,-5 9 11,0 1 27,-6 11-29,2 1-16,-1 3 18,4 3-344,2 1 358,2 1 70,6 0-416,4-1-84,6-3-138,5-2 129,5-4 115,2-3 139,4-3 110,0-4-3188,1-4 3475,0-3 111,-1-3 178,10-11 61,-11 0-20,8-11-10,-15 1-181,-3-3-103,-3-2-97,-2-4 69,-4-2-253,-2-2 2516,-2-1-2751,-2 1-57,-2 1 93,-1 3-24,-1 3 51,-2 5-6,-3 3 26,-3 5-59,-1 4 66,-1 2 63,-3 3 154,4 2 25,-2 3 743,5 4-516,1 1-107,0 6-193,1 4-539,2 3-1167,1 4 1748,2 7 1,0-13 0,0 0 0</inkml:trace>
  <inkml:trace contextRef="#ctx0" brushRef="#br0" timeOffset="4651">11543 3062 24213,'-38'27'95,"-1"-1"0,3-2 0,8-1-66,15 1-516,6 6 208,7-7 106,5 3 34,8-10 49,2-2-91,4-4-57,1-2 31,11-4 229,-5-5-10,6-4 16,-8-4 0,-1-3 5,0-3 18,-4-1 105,4-10-72,-9 4 6,0-6 50,-10 2-73,-6 6-16,-4-3-23,-5 10 44,-13 0-26,3 6 17,-9 1-15,8 5 0,1 4 4,0 3-1,3 4-88,-3 11-41,8-2-99,0 9-538,9 5 37,5-7-2217,11 22-636,1-17 3515,12 15 1,-14-29 0,1 0 0</inkml:trace>
  <inkml:trace contextRef="#ctx0" brushRef="#br0" timeOffset="4925">11713 3580 22515,'-25'24'28,"0"1"0,-16 17-17,42-26-6,2 0 1,3 6-6,1-6 0,2 3 11,-1-9-5,0-2 11,-1-3 16,1-1 6,1-3 118,11-11-56,0-8-56,3-6-23,-7-4-11,-6 4 1,-3-2-210,0-2 198,-4 1-22,0 1-258,-5-5-196,-2 9-600,-6-2-1478,-6 12 2554,-8 2 0,10 5 0,-1 2 0</inkml:trace>
  <inkml:trace contextRef="#ctx0" brushRef="#br0" timeOffset="5436">2316 4480 10884,'61'2'518,"0"-1"1,-2 1 0,-3 1-1215,-16 2 0,-2 0 878,5 1 0,2 0-415,3 1 1,0 0 380,5 0 1,1 1-288,3-1 1,1 1 203,-16-3 0,0 0 1,1 0-335,2 0 0,1 1 0,1-1 308,3 0 0,0-1 0,2 1-186,3 0 1,0 0-1,1-1 165,3 0 1,1 0 0,1 0-10,-13-1 1,1 0 0,-1 0 0,2 0-55,1 0 1,1-1 0,0 0 0,0 0 48,3 1 0,0-1 1,1 0-1,0 1-56,0-1 1,1-1-1,1 1 1,4 0 64,-6-1 0,5 1 0,1-1 0,1 0 0,-1 0 0,-3 0-19,0 0 0,-3 0 0,0 0 0,1 0 0,3-1 25,-8 1 0,4 0 0,0-1 0,1 1 1,0-1-1,-2 1 0,-3-1 21,7 0 0,-3 1 1,-2-1-1,1 0 1,0 0 10,2 0 1,0 0-1,0 0 1,0 0-1,1 0-8,0 0 0,0 0 1,0 0-1,1 0 1,-1 0 30,1 0 0,-1 1 0,0-1 0,2 0 0,3-1 25,-3 1 0,2 0 0,3-1 1,1 1-1,-1-1 0,-1 1 1,-3-1-58,-1 1 0,-3 0 0,-1-1 0,0 1 0,2-1 0,2 1-21,-6-1 1,3 1 0,1-1-1,1 0 1,0 1 0,-1-1-1,-1 0 1,-4 1-5,5-1 1,-4 1 0,0-1 0,-2 0 0,1 1 0,0-1-13,2 1 1,-1-1-1,1 1 1,-1-1 0,1 1-1,0-1-3,0 1 1,0-1 0,0 1 0,1-1 0,-1 1 0,1 0-8,-1-1 0,1 1 1,0-1-1,0 1 1,0-1-1,1 1-2,-1-1 1,0 1-1,1 0 1,-1-1-1,0 1 1,1 0-11,0-1 0,0 1 0,0-1 0,0 1 1,0 0-1,1-1-22,-1 1 1,0 0 0,1-1 0,-1 1 0,0 0-1,1 0-33,-1-1 0,1 1 0,-1 0 1,1-1-1,0 1 0,-1 0-76,1 0 1,-1-1-1,1 1 1,0 0-1,-1 0 1,1 0-174,-1-1 1,1 1 0,-1 0 0,0 0 0,1 0 0,-1 0-446,-1 0 1,1 0-1,-1-1 1,0 1-1,1 0 1,0 0 777,5 0 1,3 0 0,0 0 0,-1 0 0,-4 0 0,-5 0-1,-2 0 1,-5 0 0,-2 0 0,1 0 0,14 0 0,0 0 0,-1 0-1</inkml:trace>
  <inkml:trace contextRef="#ctx0" brushRef="#br0" timeOffset="16173">9378 6347 9537,'0'-5'2677,"0"1"1664,0 4-3445,-13 10-4946,7 10 4196,-11 15-34,10 10 246,0 5-307,-1 5-7,0 3-32,0 1 44,0-2-6,1-2 17,0-4 17,1-6 23,-1-4-2046,0-6 2135,0-6 74,-1-4 66,1-6 84,0-3 84,1-5 2095,-1-3-2129,1-3 462,0-3-663,-1-4 3325,0-4-3448,0-3 0,-1-6 50,0-11-112,1 2-34,2-8-11,3 6-28,1-1 12,2-1-1,2 0-11,4 0 6,4 1-6,4 1-11,3 1-350,5 1 356,3 3-6,3 2 0,3 1-6,3 4-997,2 3 991,3 3-4,1 4-1,0 2-28,3 5 17,-1 3-6,1 5-10,0 4-7,-2 4-697,9 15 625,-17-6 0,3 12 39,-24-11 27,-7 1 46,-10 1-250,-8-1 278,-11-1 6,-11-1-228,-10-2 233,-8-2-14,22-13 0,0 0 0,-2-2 0,-1 0 5,0-1 1,-1-1-66,1-1 1,1-2 107,-31 1-12,6-2-5,7-7-11,8-3 228,8-5-250,9-1 121,4-8-334,12 4-125,4-5-144,11 6-247,7-1-420,9 0-3011,7-1 1089,8 0-2048,7 0 4752,12 0 0,-26 7 0,1 2 0</inkml:trace>
  <inkml:trace contextRef="#ctx0" brushRef="#br0" timeOffset="16513">10256 6625 10502,'-42'20'357,"0"0"0,3-1 0,7 0 1956,16 1-2241,2 3-27,5 1-22,3 1-18,3-1 6,4 0-5,3-1-6,4-3-907,4-1 907,3-2 1063,1-3-1040,2-3 10,1-1 29,1-3 11,0-4 33,0 0 23,0-4 22,-3-2 2185,0-4-2168,-2-4-2006,-1-2 2006,-1-3 2177,-3-2-2200,-3-2-10,-2-2-23,-3-2 20,-1-1-31,-4-2-2229,-1 3 2257,-2-1 16,-2 2 2460,-3-2-2420,3 8-23,-4-2 45,5 11-118,-1 3-44,0 1-22,0 2 3363,0 1-3414,0 2-22,1 3-46,0 2-72,1 4-100,2 2-180,-1 3-427,3 2-732,0 3-1894,2 1 3501,2 5 0,-2-13 0,2 0 0</inkml:trace>
  <inkml:trace contextRef="#ctx0" brushRef="#br0" timeOffset="16905">10934 6688 15676,'0'-3'3568,"1"0"559,-1 3-4127,-38 9 28,18 7-518,-12 4 1,-2 4 450,4 14-799,9-12 0,0 1 732,-8 11-23,0-1 564,1 0-653,-8 9 122,12-14 29,-4 2-11,13-17 33,8-9-22,0-2-23,7-9 405,-1-5-383,1-17 91,0 2-12,-1-13 6,0 7 6,1-2-1,-1-2 34,1 1 6,0 1 1284,2 1-1262,0 3 11,2 2 6,2 4 6,0 3-29,0 3-11,0 3-22,1 2-23,2 4 34,8 2-39,-1 5-11,8 5 22,10 16-34,-6 1-902,12 11 846,-9-4-27,2 2-138,-7-7 0,0 0-345,14 14 32,-13-14 0,-1 0-1544,11 10-3343,1-2 5427,2 2 0,-18-16 0,-2-2 0</inkml:trace>
  <inkml:trace contextRef="#ctx0" brushRef="#br0" timeOffset="17240">11658 6868 9173,'-5'0'6121,"0"0"-1057,5 0-4409,-61-9-2235,40 6 1728,-14-2 1,3 0 36,24 3 381,2 0-578,3 2 293,2-2-332,5 1-10,4 0-79,6-2 914,7 0-1284,7-1-375,6-1-1270,6 0-959,6 0 2325,9-2 1,-25 3 0,0 0-1</inkml:trace>
  <inkml:trace contextRef="#ctx0" brushRef="#br0" timeOffset="17588">12412 6554 18675,'-44'-20'119,"-1"0"1,4 1-1,7 6-63,12 14 1606,2 2-1645,0 2-17,2 2 642,3 3-642,2 1 325,2 0-336,4 2 1070,2 1-1075,3 3-1,3 0 0,3 3-5,4-1 10,5 3-4,4 0-3393,3 2 3398,5 1-1393,17 10 1371,-8-8-541,13 7 540,-15-13-232,-1-1 238,-4-2 2259,3 5-2237,-12-8 23,-4 4 1748,-11-9-1726,-8 0 958,-5-2-958,-10-1-11,-6-1-5,-7-3-466,-7-1 437,-5-1-10,-5-3-60,12-1 0,1-2-1363,-19-2 1251,21 1 0,1-1-512,-5-2-1365,7-2-1391,9 2-4912,7-1 8368,8 3 0,4 4 0,3 1 0</inkml:trace>
  <inkml:trace contextRef="#ctx0" brushRef="#br0" timeOffset="18705">12806 6334 18336,'0'-5'2218,"0"2"499,0 3-2684,17-6 6,-11 17-11,14 2-11,-16 20 0,-2 5-697,-1 3 697,-2 2-17,-2 3 0,-3-1-6,-3 2-838,0-3 838,-2-2 12,0-2-12,1-6 1,0-3 10,2-6-10,1-5 10,2-5 18,2-5 50,0-3 675,3-4-451,-1-2 686,1-7-944,2-1-5,1-7-12,2-3 17,2-1-5,1-1-6,0-1-6,2 1 1,0 2-18,1 1-5,-1 3 6,2 1-17,14-2-1,-8 7 1,12-1-11,-12 8-1,1 3 7,2 1-29,2 4-11,3 1-23,2 2-122,18 8 83,-10-4-542,14 5 498,-14-6 5,1-2-11,0-2 6,-1-1 27,1-3 29,-3-1 33,-1-3 62,-3-1 0,-2-1 34,-4-3 16,-2-3-6,-4-3 29,-2-3-6,-2-2 6,-1-3-6,-3 0-12,-2-2 29,-1-1 6,-2 0 5,0 0 11,-3 2 6,0 3 524,-2 3-519,-1 3-10,-3 2-34,-2 3-34,-4 1 5,-2 3 6,-2 1-33,-2 3-1280,0 4 1263,-1 4 5,0 2 1,1 4-6,1 1-1,2 3-349,3 2 345,3 1-1,3 0-17,3 0 1,2-1 5,4 0 0,2-2 11,5-2 11,2-2 6,0-3 1227,2-3-1199,-2-4 5,0-3-5,-1-3 6,1-4-1,-2-3-5,2-4 6,0-4-6,0-3 6,-2-2-23,0-2 28,-1-2-5,-2 0-1,0 0-5,-2 1 11,0 3 1,-1 2-7,-1 4 381,-2 4-397,-1 3-28,-1 2 5,-1 2 17,1 7-5,0 1-12,2 8 6,-1-1 0,2 3 0,1 1 0,1 2-5,2 0-1,2-1 1,1 0-12,2-3 17,3-1 0,1-3-6,3-2 1,2-4 16,1-3 0,1-4 0,1-4-471,0-4 471,1-5 0,-1-5 12,-1-3-12,-2-4 6,-2-3-3227,-2-6 3215,-1-2-16,-3-5-306,-1-4 317,-2-3 11,0-3-1141,1-2 1141,0-1-6,0 1 7,0 0 4,-1 3 1,-1 2 62,-4-13-113,-3 20 113,-3-9 16,-3 26-11,-1 5 2445,-3 4-2462,1 5 357,1 5-413,1 2 1708,1 3-1736,1 3 6,-1 4 16,0 6 1,-2 8 0,-1 8-6,-1 10 0,-1 7-1019,1 7 1019,0 4-11,2 4 11,1 3-3,2-31 1,2 1-4,0 0 0,0 0 0,2-1 1,1 1-9,0-1 0,2 0-25,9 28-11,4-3-1,3-6-10,3-6-12,3-5-283,0-6 311,1-7 0,-2-3 17,0-7 6,-2-4 16,-3-6 1,-1-3 10,-2-7-16,1-3 11,-2-5 11,1-3-5,-2-2 5,-1-1 1682,-2 0-1693,-2-1 11,-1 1 0,-3 1 369,-2 1-375,-2-1 7,-2 1-7,0 2-10,-3 4-1,0 4-5,-1 1-17,0 2-17,-1 0-28,1 2-33,0 0-269,-1 0-40,2 2-318,-1 2-623,2 2-1691,0 0 3047,4 2 0,-2-4 0,2 0 0</inkml:trace>
  <inkml:trace contextRef="#ctx0" brushRef="#br0" timeOffset="20012">14092 6756 19910,'2'-34'532,"1"1"0,1-22-297,-4 51-5,0 0-12,0 0-50,-1 1-45,-1-1 23,-7 0-84,-1 2 84,-15 0-85,5 5 40,-21 6-62,14 2-377,-8 5 366,10-1 0,3 1-6,3 2-11,2 0-11,2 1 17,3 0-3280,2 1 3257,2 0 12,3 1-6,2-1-11,1 2 11,2-2 238,4 0-261,3 0 23,12 4 17,-2-8 0,9 2 84,4-11-23,-7-3 12,7-6 3386,-12-4-3398,0-5-5,-2-5 0,-2-4-12,0-4-5,-2-3-11,0-4 11,-1-2-3403,-1-5 3369,0-3 6,-1-2-720,0-4 703,1-1 6,-1-2-838,0-1 832,0 0 12,0 1-439,-1 1 444,-1 3 62,-2-17-12,-2 18 18,-1-12 44,-4 22 0,-1 4 16,-2 4 2346,-1 4-2368,0 3 819,2 4-819,0 4 1218,0 3-1285,2 3 743,0 3-821,1 1 124,2 11-107,2 1-6,2 11 6,1 4-309,2 7 325,0 7-9,0 7 29,-2 6-19,0 3-23,-4-13 0,-1 1-292,-1-10 1,-1 1 294,-3 25 0,-1-1-626,0-23 1,0-1 597,-1 10 0,0-1-44,-2 12-13,4-4-19,2-6-16,5-3-29,4-6-44,4-3-46,6-5-124,3-4 63,4-4-33,2-5-56,3-5-58,0-3 12,2-5-16,-1-2 514,1-3-799,15-11 933,-11 1-374,11-8 68,-16 3-99,-3-1 205,-2-1 45,-4 0 39,-2-1 28,-4 2 39,-3 0 51,-2 1 351,-3 0-301,-2 0 252,0-7-257,-2 5 5,2-6 23,-3 9-12,0-2 11,0 3-22,0 0 829,-2 1-851,1 2 291,-1 1-314,0 2-33,0 2-6,-2 0-22,1 3-29,-3 0-22,2 2-44,-1 1-29,0 1-27,1 1-1,-2 1-5,0 3 22,-2 3-11,-1 4-6,0 2 1,-1 2-18,0 4-3374,0 0 3397,2 4-128,1-1 122,1 3 1,1-1-6,2 1-1,0-1 12,3 1 0,1-1-11,3-1 11,1-2-11,3-2 0,0-2 11,4-2 5,-1-2 3335,2-4-3312,8-2-16,-4-3 190,5-4-185,-6-5 5,-1-4 17,1-3 45,5-14-33,-8 4-444,3-10 460,-9 7-22,-4-2-139,-1-1 139,-3-2-17,0 0 11,-2 1 6,-2 2 11,-1 2 107,-4-2-96,0 9 0,-1-1 381,0 9-420,0 3 134,-1 1-168,-1 3-22,1 1-39,-2 2-50,1 1-108,-1 4-201,-1 5-442,1 5-902,-1 4 1770,-1 6 0,7-12 0,1 1 0</inkml:trace>
  <inkml:trace contextRef="#ctx0" brushRef="#br0" timeOffset="20763">15217 6814 14396,'5'-46'978,"1"0"1,-1 4-1,-2 8-334,-2 18 1227,-1 4-1546,0 3 382,0 3-628,0 4 222,0 0-273,0 7 887,3 2-876,0 6-5,3 3-17,-1 4-1,1 5-10,0 5 5,0 3-634,0 3 623,-1 0-16,1 0 16,0-1-6,1-1 6,0-2 11,3-2-5,1-5-6,1-5 28,0-4 22,0-5 12,0-6 33,1-2-5,1-6-1,1-4-5,2-6 0,1-6 6,2-3 5,-1-3 17,-1-2 6,-1-1-1,-2-1 113,1-12-96,-6 11 23,2-7 28,-9 17 622,-1 4-639,-2 5-28,0 4-33,-1 3-62,-1 2-23,-4 3-11,0 2-16,0 5-1,-2 4 0,2 4-10,1 1-7,2 3 1,1 1 5,4-1 0,3 1 0,3-2 6,6-2 0,2-1 11,5-2 6,3-2-1,3-2-5,2-4 0,3-2-342,0-3 348,0-3 16,-2-3 1,-2-5-12,-2-3 17,-4-2 6,-4-4 5,-4 0-6,-5-4 7,-5 0 4,-2-4-21,-6-1 16,-4-2-22,-5 0-17,-4 1 33,-1 0-10,-3 5 5,0 1-6,-1 4 1,2 4-1,0 3-16,3 3-23,3 3-34,3 3-38,4 1-23,3 2-67,2 4-135,2 3 6,4 4-1165,3 4-3501,7 2 4974,7 4 0,-9-10 0,1 0 0</inkml:trace>
  <inkml:trace contextRef="#ctx0" brushRef="#br0" timeOffset="21041">16545 6455 17322,'0'-3'3198,"-1"0"-2380,1 3-3148,-8-11-6284,7 16 8614,-6-10 0,9 15 0,-1-5 0</inkml:trace>
  <inkml:trace contextRef="#ctx0" brushRef="#br0" timeOffset="21223">16658 7044 23898,'-2'-2'1535,"0"0"-774,2 2-621,-16-61-1018,10 40 909,-3-14 0,0 2 227,5 21-252,2 3-40,0 2-156,1 2-197,0 3-420,0 1-141,0 4-4989,-2 3 5937,-1 7 0,2-4 0,0 0 0</inkml:trace>
  <inkml:trace contextRef="#ctx0" brushRef="#br0" timeOffset="22533">16528 6513 10351,'0'-7'2277,"0"1"-1495,0 6 2276,0 0-3122,-12-6 76,10 7 15,-7-2 36,13 9-3,2 0-29,2 0 28,1 0 109,0-1 0,-1 0 16,0-3 12,0 0 34,-2 0 33,-1-2 79,-2-1 72,-1-1 909,-1 0-920,-1-4-286,1-1 1,-2-5 11,-1 0 16,-1-1 6,-1 0 6,-1 0 6,0 2-7,0 0-4,1 1 10,0 2-11,1 1-22,0 2-11,0 0-34,1 2-33,0 0-23,0 1-23,1 0-10,-1 0 5,-1 2 0,0 2 0,-1 3 0,1 0-6,-1 3 1,2 0-7,0 0 7,2 0 5,2 1 5,0-2-5,4 1 6,1-2 5,2-1 0,0-2 6,1 0 0,1-2 17,-1-2-1,0-1 12,1 0 22,-2 0 6,-1-1 22,-1-2 12,-2-1-12,-2-1-28,-2-1-33,0 0-51,-1-1-62,-3 0-100,-1 2-162,-3 1-243,-1 1-368,-1 2-571,-1 2-1221,0 2-3552,1 2 6296,1 1 0,4-1 0,1-3 0</inkml:trace>
  <inkml:trace contextRef="#ctx0" brushRef="#br0" timeOffset="23292">16717 6991 12869,'0'5'2604,"1"-1"3199,-1-4-5747,-23-13-17,17 10 1,-17-10-40,23 13-23,0 0 29,0 2-1,0 1 7,0 1-7,0 0 1,0 0-1,0 0-5,0 0-5,0-1 10,0-1 12,0 0 624,1-1-437,1-3 199,0-2-96,1-4-30,-1-1-4,0-1-24,-1-1-5,0 0-116,-1-1 57,0 0-255,0 1 68,-2 1-4,1 0-7,-2 1-6,0 1-7,0 2-16,-1 0 17,0 2-15,0 2 62,2 1 34,-2 1 218,0 0 58,0 1 41,0 2 139,-1 2-85,0 3-88,-1 2-90,1 0-41,0 3-236,0 0-21,0 1-59,2-1-140,0 1 67,1-1 29,0-2 29,2 0-14,0-2 1,0-1 10,0-2 28,0-2 26,0-1-45,1-2 53,1-1 173,0 0 121,2-2 198,1-3-111,3-5-30,1-3-24,2-3 87,-1-2-1,0-1-160,-1-1-120,-3 0-221,-2 2 47,-2 1 14,-1 2-13,-3 3-71,-2 2-75,-2 3-18,-2 2 140,-2 2 118,-3 2 93,-1 4 115,-3 2 57,0 4 123,-1 2 76,1 2 12,2 2-190,2 1-135,1 9-131,6-4-147,1 6-71,5-7-100,2-1-49,2 0-36,2-3-12,9 4 17,-2-6 127,3 0-3294,-2-7 3510,-3-2 73,1-2 114,-2-2 83,-1-1 103,0-3 138,-1-1 17,-1-5-152,0-2-90,0-3-94,-2-2-84,0-2-75,-2-1-89,-2-2 3272,0 1-3476,-1 0 92,-4-8-25,1 9 30,-3-5 12,1 11-32,1 3-46,0 3-762,-1 2-375,1 3-2295,-2 5 3772,0 5 0,3-2 0,-1 1 1</inkml:trace>
  <inkml:trace contextRef="#ctx0" brushRef="#br0" timeOffset="25155">16665 6469 7968,'10'-10'6940,"-1"2"-6038,-9 8 1954,0 0-2514,-15-17 6,11 13-24,-11-13-32,13 17-80,-2 0-60,0 0-35,-2 0-5,-3 3 0,-1 1 6,-4 3-6,-1 3-6,-2 1-28,0 1-22,1 0-33,-2 3-12,9-5 0,0 2 17,8-6 17,2-2 33,2-2 29,3-1 22,4-1 22,0 0-34,3-3 7,0-1 89,7-9-112,-4 2 0,3-5 5,-6 3-5,-2 0 0,-1 0 0,-2 0-17,-2 1-12,-1 2 12,-2 1 0,-2 2-11,0 2 28,-2 0-79,-1 3-5,-1-1-6,-1 3-5,-1 0 0,-1 1-1,-1 2 12,0 1-17,-1 2 6,1 1-1,-1 1-10,2 1 5,-1 0 0,2 1 0,0 0-6,1 0 0,1-2 1,2 1-1,0-2-5,0 1 5,1-2 18,0 0-12,0 0 44,0-1-21,0-3 397,0 0-370,3-7-50,-1 0-33,3-5-68,0 1-106,1 0-253,2 0-683,4-1-2447,2 2 3590,5-2 0,-9 6 0,1 0 0</inkml:trace>
  <inkml:trace contextRef="#ctx0" brushRef="#br0" timeOffset="40532">18361 6575 11055,'38'-21'-79,"0"-1"1,-1 1 0,16-10 0,-6 9 158,-4 18-780,1 3 46,0 0-2516,0 1 2878,3 3 0,-22-2 1,-2 2-1</inkml:trace>
  <inkml:trace contextRef="#ctx0" brushRef="#br0" timeOffset="40748">18690 6565 20721,'-15'53'123,"2"0"-112,9-10-1340,-1 4 1278,0 4-83,-1 3-79,0 2-145,3 1-936,0-1 425,3-2-531,4-4-1020,2-4-2066,6-3-291,0-8 4903,0-7 0,-6-14 0,-2-7 0</inkml:trace>
  <inkml:trace contextRef="#ctx0" brushRef="#br0" timeOffset="41122">19182 6817 16639,'-5'-4'2156,"1"1"-100,4 3-1972,-60 2-28,43 8-23,-45 5-16,60 9-11,3 2-6,4 2 11,4 0-17,5 1-1035,3-2 1052,2-2-3041,0-3 3036,2-2 16,8 0-22,-7-8 34,5-1 16,-9-8 6,-2-2 6,-1-4 16,0-3 6,-2-5-6,0-4 12,-3-4 0,0-5 5,-2-2-6,-3-3-1565,-2 0 1560,-2 0 1922,-2 0-1928,-3 2 12,-3 1-12,-3 3 1,-2 1 10,-2 3 36,-6-3-63,3 8-28,-3-1-29,7 9-21,3 4-35,1 0-33,1 2 2936,0 10-3256,2 1 153,1 9-1312,3 1-2582,2 3 3309,1 4 1,-1-12-1,2-1 1</inkml:trace>
  <inkml:trace contextRef="#ctx0" brushRef="#br0" timeOffset="41590">19681 6890 18184,'0'-5'2370,"0"1"-17,0 4-2325,-7 9-17,7 12-11,-4 14-285,8 10 285,-1-11 0,-1 2-3,1 2 0,-1-1-692,1 1 0,-1-1 695,1-3 0,-1-2 6,2 10-6,-1-5 11,1-5 11,-2-4-5,0-6 28,-2-6 100,1-5 335,-1-5-262,0-3 1404,-2-5-1538,-3-5-79,-2-5 6,-3-8 6,-1-3 0,0-5 0,0-5-12,2-4 7,2-5-1,1-4 3,5 10 0,0-2-1129,1-22 1120,2 20 1,0 0 11,4-18 0,2 2 0,2 3-1,2 4 1,0 5 17,1 4-34,1 5 0,1 4-11,2 4-23,1 4 34,1 5 6,3 3-12,1 3 12,4 3-12,0 3 0,3 3-10,-1 3 16,0 5-12,-1 2 7,-3 7 5,-2 4-6,-5 2 12,-3 4 765,-6 3-793,-5 4-40,-17 18 6,-4-11-45,-17 12-56,-3-18-1013,-8-1 812,-4-3-247,-4-2-1311,14-10 0,-1 0-6787,-14 5 8146,20-9 0,4-1 0,10-4 0,8-3 0</inkml:trace>
  <inkml:trace contextRef="#ctx0" brushRef="#br0" timeOffset="42771">20410 7018 13146,'-9'-47'918,"1"-1"1,0 4 0,0 6-343,-1 7-100,-1-2 791,1 1-859,0 0-38,3 2 196,0-3-382,3 12 655,2 0-766,1 13 347,0 3-403,1 3 878,2 2-884,4 5 360,1 3-366,3 6-22,2 7 17,1 5 0,2 8-689,0 3 689,0 5-22,-1 3 16,-1 2-1160,-1 0 1160,-3 1 6,-3-3-424,-2-2 429,-3-4 7,-1-5 21,-4-4-2615,-1-5 2660,-4-5 421,-1-5-371,-1-3 800,0-6-805,0-3 308,1-5-358,-1-5 3364,1-5-3409,0-6 0,-1-5-230,2-4 225,1-6-7,2-4 18,1-5-23,1-3 8,2 10 1,1-1-1037,0-19 1028,1 20 0,0 0 12,3-11 10,2 1-5,1 4-582,0 2 587,1 5-10,0 1-6,1 4-329,1 2 312,2 2 0,4 4 0,2 1-11,4 3 6,4 2-1,4 2-11,3 3-67,21 3 28,-12 4 11,14 6 12,-2 14 22,-14 2-496,8 13 485,-22-3-18,-4 2 7,-7 5-12,-6 0-5,-5 4 10,-11-2 12,-3 1 23,-9-1-6,-6-4 22,-4-3 6,-2-5-6,-4-4 17,1-5 705,0-5-677,2-5 6,3-4 670,-4-7-682,11-3-11,-2-6 389,11-12-395,7 5-16,1-8 22,11-1-28,0 8 6,8-5-28,1 10 11,1 3 11,4 1-11,1 3 6,3 2-6,2 2-6,4 2 1,2 1-618,2 2 612,3 4 5,2 2-16,1 5 11,3 2-116,0 3 99,-2 2 6,-2 3 5,-5 1-22,-4 1 11,-7 1 17,-5 0-17,-8 9 39,-6-8-317,-8 6 322,-8-9-4,-9-2-1804,-6 0 1803,-7-1 6,-3-2-641,-3-4 624,-2-2-582,1-4 549,-1-2-7,2-3-32,0-2-29,3-1-45,4-3 54,4-2-322,6-2-354,6-1 2154,8-2-5760,10-8 486,9 4 3888,13-8 0,-11 14 0,3 0 0</inkml:trace>
  <inkml:trace contextRef="#ctx0" brushRef="#br0" timeOffset="43129">21494 6714 18080,'-43'21'71,"1"1"0,2-3 0,10 1-49,18 4-10,5 1 1315,3 0-1310,3 0 0,5-1 481,3 0-470,5-1-6,3-1 29,2-2 10,4-1 85,13 0-62,-6-7-72,8 0 106,-12-10 33,-2-1 12,-1-3-11,-2-3 859,4-13-905,-6 0-16,1-10-6,-9 2-11,-5-2-23,-1-3-5,-4-2-452,-3-1 446,-3-1 11,-3 1-5,-1 2 11,0 2 6,0 4-1,-2 5 18,1 5-7,0 3-16,0 4 331,1 3-398,1 4 8,1 1-58,1 2 442,0 3-493,2 4-51,-1 3-89,2 5-134,1 1-276,2 5-542,1 0-6855,11 15 8059,1-8 0,1-4 0,-2-12 0</inkml:trace>
  <inkml:trace contextRef="#ctx0" brushRef="#br0" timeOffset="43361">21964 6411 13776,'12'-42'961,"0"0"1,-1 4 0,-3 8 1156,-7 16-1782,-1 4 1051,0 5-1342,0 2 656,0 13-685,0 4 1940,-1 14-1956,0 6-12,-1 7 270,0 6-320,0-9 0,1 3-1329,-2 22 1293,1-20 0,0 0-182,-2 19-101,1-1-106,1-1-152,1-4-235,1-3-313,3-5-354,3-4-654,4-7-986,3-4-1687,0-7 4868,1-3 0,-7-12 0,0-2 0</inkml:trace>
  <inkml:trace contextRef="#ctx0" brushRef="#br0" timeOffset="43512">21919 6846 15422,'-13'-43'461,"0"0"0,-1 4 1,7 7-361,12 18 1304,3 1-1433,9 3-39,5 2-68,8 2-150,5 1-208,6 2-1560,3 1 0,2 1-3385,14 0 5438,-8 1 0,-3 0 0,-19 0 0,-2 0 0</inkml:trace>
  <inkml:trace contextRef="#ctx0" brushRef="#br0" timeOffset="43714">22614 6395 23752,'-14'-48'67,"5"17"-50,14 60 0,2 5-11,-1 6-4269,2 4 4246,-2 3 0,-1 3 527,-2 2-628,-1 1-78,-1 1-118,-1-1-193,0-18 0,-1 1-366,1 15-920,-2 10-11,1-25-1126,0-8-1959,-2-4 4807,0-6 0,1-9 1,0-3-1</inkml:trace>
  <inkml:trace contextRef="#ctx0" brushRef="#br0" timeOffset="44157">22517 6817 16241,'7'-44'1221,"0"0"0,-2 3 0,3 7-924,4 16-118,3 1-78,3 4-28,4 3-39,4 3-23,20 1-34,-8 3-838,14 1 839,-13 3-593,-1 2 581,0 2 1,-1 1-36,15 3 36,-16-3-1,10 2 17,-20-3 6,-3-3 22,-5 1 1,-4-2 21,-3-1 51,-5 1 441,-3-1-385,-2 1 664,-1 0-670,-3 1 384,-1 0 3,-13 6 73,-7 5-375,-2 2 100,-14 21-269,23-15 1,-6 27-29,20-24 1,7 9 10,6-11 23,16 9-39,-1-7-3387,13 5 3387,-6-9 0,3-3-12,3-2 17,1-3-5,0-4 0,1-4 83,9-5-16,-15-5 28,5-6 90,-17-15-135,-10 1-16,-2-12-12,-15 5-143,-3-3 137,-9-2-5,-6-1 0,3 13 0,-1 0-17,-14-11 1393,12 15 1,-3 1-1377,-23-8-893,13 10 865,-7 0-12,20 11-21,5 5-18,5 1 178,4 5-200,4 3-27,2 5-57,3 4-101,3 2-184,4 3-2870,7 3 2169,3 3-1453,7 2-1392,3 1 3531,8 3 1,-16-15 0,0-1 0</inkml:trace>
  <inkml:trace contextRef="#ctx0" brushRef="#br0" timeOffset="44690">23723 6773 14583,'0'-3'4269,"0"0"-130,0 3-4123,2 7-4,-2 5-1,2 8-6,0 2 1,0 11-6,-1-8 0,1 6 11,-2-12-11,0-2 6,0-5 27,-1-2 29,0-4 28,-1-2-1,-1-3-5,0-3-33,-1-3-7,-1-4-4,-1-4-1,1-5 0,-1-2-5,1-1-1,1-4 1,2-1-6,0-2-6,2 0-575,3-2 576,1 2-7,5 1-10,1 3 0,4 3-6,1 4-3202,3 3 3208,1 4-17,2 2-1,3 4 7,1 1-6,3 3 34,2 3-23,1 2 0,3 5-5,0 3 5,2 3-12,0 3-2136,1 3 2131,-2 1-5,-2 1 1513,8 9-1514,-13-8-99,2 4 111,-16-13 326,-5-4-298,-5-4 3036,-1-3-3019,-2-3-18,-4-2 1,-3-4 977,-4-2-960,-4-6 66,-8-11-49,3 2-1,-3-7 6,8 6 6,4 0 165,4-2-121,3-9-56,7 9-16,4-5 11,5 13 16,12-2-38,-3 7-294,10-1 276,-7 8-5,2 2 0,1 1-17,18 10 17,-9 0-820,13 11 781,-15 0 5,-1 5-44,-2 5-45,-6 4-57,-5 4-161,-8 2-286,-5 4-679,-7 1-1926,-8 3-6599,-2-5 9308,-4-6 1,7-18 0,1-8 0</inkml:trace>
  <inkml:trace contextRef="#ctx0" brushRef="#br0" timeOffset="45545">26165 6772 12391,'7'-54'1568,"0"0"1,0 5-1,-1 6-330,0 3-180,-1 7-196,-2 8 686,-2 4-1005,0 6 103,-1 6-422,-1 4 75,0 2-249,0 11 79,0 14-79,1 6-5,0 14-430,0-3 402,0 5 0,0 4-17,0 4 11,0 1-1169,-1 2 1130,1 0-11,-1-1-43,2-18 1,0 0-47,2 15-46,5 11-5,3-26-185,1-6 45,2-5-84,-1-5-147,0-5-116,-1-6-135,-1-4 648,1-4-760,-1-5-1985,1-3 2338,2-5 247,1-5 195,2-2 107,1-3 50,0-3-193,-1 0 294,0-2 73,-3 0 100,-1 0 102,-2 1 94,-2 2 63,-4 2 33,-2 3-6,-1 3 3196,-2 3-3274,0 3 59,0 2-226,-1 2 217,0 2-454,0 2-66,0 1-40,3 8-5,1-2 5,4 9-6,2-2-5,3 1 0,3 1 0,2 0-5,2-1-1,2-2 6,0-1 0,1-4 6,-2-1-1,0-3 12,-2-1 34,5-8-18,-9 1 12,2-9 17,-9-1-18,-3-2 18,-3-2 5,-1-1 6,-2-1 22,-2 0 6,-2 1 22,-1 2 34,-1 0 22,-1 4 12,0 0-1,0 3-28,0 2-27,-1 4-29,0 1-22,-1 3-39,0 1-17,-1 3-11,-1 3-6,-1 5 6,0 5-12,2 4-5,0 3-11,2 4-494,2 3 477,1 5 0,2 1-40,3 2-49,1 0-51,4 1-84,2-2-90,5-1-117,4-2-146,6-1-185,4-2-308,5-3-514,6-3-1290,3-4-2240,3-4 4952,5-4 0,-21-6 0,-1-2 0</inkml:trace>
  <inkml:trace contextRef="#ctx0" brushRef="#br0" timeOffset="46088">27300 6872 13138,'0'-12'5287,"0"4"-4043,-16-52-3246,5 33 2494,0-9 1,-2 0 315,-2 15 751,0 5-1122,1 4 342,2 5-627,2 3-74,0 2-39,1 7-5,0 3-6,-2 7-6,1 7-11,-3 4-11,1 8 388,0 5-388,1 7 0,2 6-17,1 8-3,4-28 1,0 0-18,1 3 1,0 0-32,0 1 1,0 2-56,1 0 0,1 1-101,-1 2 0,1-1-154,1 2 0,0 0-1243,-1 0 0,1 1 711,0 0 0,0 0-600,0-1 1,0 0-939,0-2 1,0 0-189,-1-3 1,0-1 1454,-3 28 1181,-3-13 0,-2-14 0,-3-11 0,-2-13 0,-3-8 0,0-10 0,-1-7 0,2-10 129,2-8 2858,2-9-1026,2-7 1317,5-7-1710,2-6-783,4-1 442,5-2-191,5 3-202,5 4-201,2 5-196,2 4-728,1 5 448,1 5-73,3 3-45,1 4-45,4 2-27,2 4-29,4 2-33,4 3-39,4 0-51,2 2-40,4 1-55,-1 0-39,1-2-39,0 0-12,-3-3 12,-2-3 38,-4-3-1591,-3-5 1737,-6-3 79,-5-2 370,-6-3-214,-6 1 1056,-6 0-697,-8-10-90,-5 14 354,-5-7-180,-3 18 28,1 3 12,1 4 16,2 2 2439,3 4-2439,1 1 157,3 2-263,0 2-112,1 2-101,0 1 614,0 1-659,2 8 6,-2 2-40,2 9-16,-2 3-51,0 6-3414,0 6 3369,-1 7-22,-1 4-579,-3 4 556,-1 4-21,0 4-57,1-16 0,0 4-207,0 1 0,1 0-1051,0 0 0,0 0 843,1-3 0,1-4-990,2 14-943,3-3-1830,3-6 4251,3 1 0,-5-21 0,1-3 0</inkml:trace>
  <inkml:trace contextRef="#ctx0" brushRef="#br0" timeOffset="46255">27494 7133 21125,'20'-51'377,"0"-1"0,-2 5 1,3 9-350,6 22-824,5 2 740,2 4-135,2 2-341,1 4-1020,3 2-4144,0 1-2829,-3 2 8525,-5-1 0,-16 1 0,-6 0 0</inkml:trace>
  <inkml:trace contextRef="#ctx0" brushRef="#br0" timeOffset="47078">28313 6886 23450,'6'-2'134,"-2"6"-95,-5 17-16,-1 3-6,-1 3-6,-1 3 6,-1 0-12,0 1 1,-3-1-1,0 1-483,-2-2 484,0-3-1,-1-3 1,1-3 173,0-5-157,0-4 12,0-3 5,1-4 77,0-1-60,0-3 0,1-5-17,0-2 251,2-6-256,0-4 22,3-15-28,1 5-6,4-13-5,2 8-2562,12-23 2556,-1 10 0,-4 15 0,1-1-580,7-13 581,2 2 4,-1 1 1,0 4-6,-1 1-5,0 5 5,0 1-2351,-1 4 2335,-1 3-1210,1 4 1209,-3 3 1025,2 3-1019,-3 3 346,1 3-357,-1 3 0,0 2 0,-1 2 2456,0 2-2451,0 3 6,0 4-5,-1 4-7,0 4 1,-2 4-6,-1 4 1,-1 5 1655,-4 3-1650,-2 3-12,-9 3-5,-5 1-5,-10 1-1,-7 0-5,-7-2 16,-3-3 7,-1-5 16,1-7 11,4-5 338,4-6-315,6-4-1,3-4 18,5-2 16,4-2-6,3-1-5,4-1 893,2-1-927,3 0-10,0-1-18,3 1 0,3 1 1,3 0-1,2 1 6,3 1 0,3 1 0,2 2 0,2 3 0,2 0 0,3 2 0,3 0-5,1 1-3393,3 0 3387,2 0-723,2-1 723,-1-1 5,2 0-11,-1-2 1,1-1-82,-1-2 93,-1-2 16,-3-2 0,-2-3-17,-3-2-44,2-12 22,-11 3 6,2-10 27,-12 4 12,-2-3-6,-2-1 12,-3-1-7,0 2 7,-1 1-1,-1 2 40,0 4 3089,-4-1-3050,1 6 1066,-1 0-1089,1 7 152,1 2-196,1 2-29,0 1 1,0 1-6,0 3 5,-1 4 7,-2 16-12,1-3 0,-1 11-6,3-6-11,0 3 0,2 0-27,0 2-29,0-1-56,3 0-84,0-1-100,2 1-147,0-4-256,0 0-405,1-3-710,-2-3-2230,1-3 4061,0-1 0,-3-9 0,1 0 0</inkml:trace>
  <inkml:trace contextRef="#ctx0" brushRef="#br0" timeOffset="47239">29026 6779 14012,'-3'-9'2851,"1"3"-2431,2 6-6856,0 0 1328,-14 0 5108,10 7 0,-11-5 0,15 5 0</inkml:trace>
  <inkml:trace contextRef="#ctx0" brushRef="#br0" timeOffset="47614">29548 6999 12998,'0'-7'4632,"0"2"-3540,0 5 1322,0 0-1955,-74-44-4408,40 33 4047,-13-12 0,0 3 21,12 23 819,2 2-905,5 6-10,5 2-23,0 10-6,10-2 6,0 6 0,10-7-11,3 0 11,4 0 0,2-1 0,5-1 22,2-2-16,3-2 3408,0-4-3386,2-2 34,2-4 11,0-3 173,12-6-67,-9-2 62,8-7 45,-12-1 22,-3-1-6,-2-2-11,-3-1-44,-1-1-7,-2 1-44,-2 1 6,-2 1 241,1-1-381,-3 8-40,0 0-16,-2 9-1,0 4-5,0 3 6,0 7-12,0 6 17,0 6-22,0 5 0,0 4-319,0 5 252,-1 4-2530,-2 4 2474,-2 4-85,-4 2-544,0 2 158,-2 0-218,0-3-191,1-2-219,0-6-391,1-4-1316,-2-9-3636,1-8 5996,0-8 1,6-7-1,1-5 1</inkml:trace>
  <inkml:trace contextRef="#ctx0" brushRef="#br0" timeOffset="48240">29861 6687 11788,'7'-7'5327,"-2"1"-3866,-5 6 3038,0 0-4343,43-14-49,-36 25-40,31-3-17,-45 30-33,-1 7 0,-1 2 0,2-11 0,1 1-2081,-4 19 2067,4-20 0,0 0-3,-2 9 161,1-3-150,0-4 0,1-4-11,2-4 0,-1-3-100,2-4 100,-1-5 6,2-4 100,1-3 1529,1-6-1355,0-2 148,4-12-383,2-1-17,5-11 17,1 0-6,2-4 0,2-1 136,1-2-80,10-10-56,-5 10-517,7-5 512,-9 14 10,-1 4-36,5 1-13,-6 7 10,2 1-10,-6 5-1,-1 3 12,3 2-12,0 4 533,1 4-522,1 2 7,2 2 15,0 1-27,13 7 0,-6-5-1181,10 4 1187,-7-9-1,1 0 1,1-4 11,16-1-6,-11-5-264,11-4 253,-17-6 23,-1-4-7,-2-5 12,-2-4-11,-2-5 6,-3-6-727,-4-5 720,-1-6-4,-4-5 4,-2-5-352,-3-2 353,-3 0 5,-1 0-961,-3 4 979,-2 3 19,-1 6 14,-4 3-11,-1 6 22,-1 4 0,0 6 622,1 3-605,2 5 1371,0 3-1494,2 5 1245,1 2-1234,3 4 260,-1 4-255,1 5 6,0 8-11,1 6 0,2 9 16,2 6-1107,1 9 1085,3 6 0,1 6-6,-5-27 1,1 0-963,0 1 0,1 0 939,-1 1 1,1 0-22,0-1 0,-1 0-34,2 0 0,-1-1-42,0-3 1,0 2-281,5 8 0,0-1-1395,7 16 1451,-7-21 0,1-2-939,3 4-77,0-6-230,-4-7-2878,0-7-4231,-3-5 8722,-3-6 0,-3-2 0,-2-3 0</inkml:trace>
  <inkml:trace contextRef="#ctx0" brushRef="#br0" timeOffset="48407">30539 6913 20121,'33'-42'229,"1"0"1,-1 4 0,-2 9-146,10 22-45,4 3-17,3 2-22,0 1-11,1 3-11,0 1-62,-2 3-560,13 3-426,-20-3-1630,5 3 2700,-22-2 0,-11-3 0,-3-1 0</inkml:trace>
  <inkml:trace contextRef="#ctx0" brushRef="#br0" timeOffset="60867">19798 8915 13947,'-47'-19'468,"1"1"1,3 0 0,7 6 1663,17 11-1970,3 0 665,2 1-821,3 2 367,4 1-401,1 4 1337,3 3-1315,-1 3 18,2 2-1,1 2-22,0 2 11,0-1-12,1 1 1,0 0 0,1 0 0,3-1-12,0-1-5,5 1 12,0-1-7,4 0 6,3 0 6,2 0-6,4-1 6,2-1 17,1-1-6,1-2-6,9 6-11,-11-6 6,5 3 11,-16-5 34,-5-2 33,-3 0 34,-5 0 28,-6 1-17,-4 0-12,-10 0-10,-7 1 5,-6 0 0,-6-2-1220,-4 0 1215,-1-3-34,0 0-543,1-3 526,4-1-22,4-1-29,5 0-49,5-1-413,6-1-2,4-1-913,7-1-1373,4 1-1488,4-3-886,3 2 5136,2-2 0,-1 3 0,-2 2 0</inkml:trace>
  <inkml:trace contextRef="#ctx0" brushRef="#br0" timeOffset="61359">20187 9017 16012,'7'-3'2503,"-1"0"-1898,-6 3 1103,0 0-1635,-17 62-3456,16-31 3405,-7 10 1,3 0 38,13-5 616,2 0-654,1-1-18,0 1-550,0-2 550,-2-3-190,0 0 213,-3-4 0,-2-2 28,-2-3 56,-1-2 56,-4-3 2484,0-4-2338,-4-3 33,0-4-5,-2-3 19,-1-2-154,-1-6 684,-1-3-779,-1-6 11,-1-5 284,0-3-312,2-6-22,0-3-527,3-5 504,2-3 12,1-4-6,4-2-17,0-1 8,2 13 1,1-1-9,2-15 6,3-12-11,2 23-12,2 3 12,2 3-29,2 3-5,2 3-5,3 3-6,2 2-1,3 4-3239,19-3 3212,-8 7 28,13 0-171,-12 9 148,-1 2 1,0 4-35,-3 3 18,-2 5 0,-3 5-12,-3 4 6,-5 2-6,-4 4 12,-7 1 22,-4 2-6,-9 1 29,-6 1-12,-11 1 132,-9-1-93,-6-2-10,-7-2-1,-2-2-11,-2-6-11,1-3 5,2-5 17,2-4 3218,5-3-3240,4-3-23,5-2-123,7-3-263,5-5-149,7-2-759,5-4-878,6-1-2186,6-3 4392,10-6 0,-7 13 0,2-1 0</inkml:trace>
  <inkml:trace contextRef="#ctx0" brushRef="#br0" timeOffset="61777">20969 8793 16728,'-2'-4'3171,"0"1"307,2 3-3271,-3-60-5766,5 41 5598,-3-15 0,3 3-28,8 24 1415,1 1-1409,4 2 842,2 2-848,3 2-11,3 4-16,3 3-24,1 4 1,2 4-22,1 4-7,-2 2-16,-2 4-11,-4 1-106,-3 14 3514,-9-9-3391,-5 10 22,-12-15 22,-6-1 34,-7-3 0,-4-2 17,-4-3-3370,-2-4 3381,-2-3 28,2-4 23,2-3 77,-6-7-72,13-2 0,-3-5-5,14-2-29,5-1-5,2-3-23,4-1-2284,4-2 2256,6-2 0,7 0 2247,6-1-2269,6 1-958,6-1 879,5 2-44,3 0-2071,5 3 1875,3 0-213,1 4 1526,3 3-2187,0 3-1174,-16 5 1,1 1-2596,19 0 4990,-18 2 0,-3 0 0,-10 0 0,-3 1 0</inkml:trace>
  <inkml:trace contextRef="#ctx0" brushRef="#br0" timeOffset="62468">21719 8770 12444,'-5'2'4990,"2"-1"-571,3-1-4296,-6 14-22,14-10-39,1 10-11,14-15-1,3-1-27,-1-2-3387,1-3 3386,-3 0-140,-2-3 141,-2 0 5,-2-1 0,-2-2 22,-2-1 6,-2 0 22,-2-1 29,-2 1 3319,-4 0-3297,-1 0 302,-5-2-342,-2 3-5,-4-2-11,-1 7 0,-4 0 11,0 3-6,-3 0 12,0 3-17,-1 1-17,0 1-17,0 3-11,-7 7-17,9 0-11,-5 6-6,10-2 12,2 3-28,2 2 10,3 2-3380,1 2 3376,3 2 4,2 1-10,3 1-45,3-1-466,5 0 410,3 1-68,5-1-49,3-1-63,4 0-105,4-3-47,4-1-88,2-3 2852,4-2-2964,1-4-723,1-4 717,1-4 73,0-1 73,0-6-163,16-7 544,-17-1-391,10-8 603,-22 3-2630,-3-3 2770,-5-1 85,-3-1 210,-5-2 423,-1-9-443,-8 8 449,-1-7-466,-6 13 831,-4-1-882,-2 3-44,-5 0-34,-3 3-49,-1 0 3346,-2 3-3443,-1 3-44,-1 2-56,0 3-11,-1 3-46,0 3-10,0 4-23,0 4-5,1 3-6,1 2-28,-11 22 17,13-11-40,-10 26-978,20-26 1001,0 7-12,6-13-372,4 0 395,3-4-16,3 0 16,4-5 39,8-1 17,-6-6 152,18-9-124,-18-6 17,11-8 0,-13-1 6,0-1 22,-1-2 953,-2-1-953,-1-1 11,-1 1 483,-3 2-410,0 0 23,-1 4 27,-1 2-33,-1 2-34,-1 4-39,0 2-27,-2 3-299,0 1 41,1 7 117,1 0-23,1 8-38,2 2-79,1 3-135,1 3-212,2 1-392,0 1-662,1 1-1467,1 1 3036,1 3 0,-6-14 0,1 0 0</inkml:trace>
  <inkml:trace contextRef="#ctx0" brushRef="#br0" timeOffset="62911">23135 8947 13228,'0'-5'4744,"0"1"-1014,0 4-3253,-11-68-2383,3 45 2054,-1-16 0,-2 3 104,-4 23 537,-3 3-464,-17 3-208,6 4-22,-14 4-26,11 6-24,-2 4 11,1 6-22,1 1-18,2 4-21,2 1 5,4 1 5,4 1-111,4-1 123,5 0-28,3-1 1121,4-1-1132,4-1 5,6-2 107,3-2-102,7-2 7,6-2 16,3-5-17,5-3 6,4-3 0,18-11-1032,-12-1 1043,12-10-5,-19 0-232,-3-4 243,-3-3 5,-4-4-651,-5-5 651,-4-2 1,-3-5-12,-5-4 23,-2-3 5,-3-1-6,-2 0 40,-3 2 11,-4 4 28,-2 4 11,-1 5 12,0 4 22,0 7 39,2 4-6,2 5 1313,2 4-1414,2 5 252,2 3-442,0 2 846,1 7-745,3 4 0,2 8 0,4 8 0,3 6-975,1 7 958,1 6-1174,-1 6 1174,-1 2-62,-2 5-111,-4 1-208,-2 3-453,-2-1-908,-1 1-2917,-1-2-4482,0-6 8488,0-10 1,0-21 0,0-10 0</inkml:trace>
  <inkml:trace contextRef="#ctx0" brushRef="#br0" timeOffset="65251">25027 9186 10839,'9'-43'971,"1"0"1,-1 0 0,3-10 0,-2 5-255,-9-11-45,-5 22 739,-1 5-840,-5 5-95,-2 4 622,-3 3-802,-1 5-72,-2 3-56,-1 4 335,-1 4-425,-1 2-5,0 6 861,-1 3-878,0 5-11,-1 3 155,0 4-206,1 3 23,0 2-6,2 3-5,3 2 5,3 1-22,2 1 11,3-2-11,4-2 0,3-1 36,3-2-14,3-3 12,2-3 10,4-4-5,0-2 23,2-5 38,-1-3 12,2-2 258,1-5-253,2-4-11,2-5-11,3-6 0,1-3 17,2-3-637,-1-1 659,0-3 0,-3 2 28,-1 1 12,-4 2 16,-2 5 17,-4 2 0,-2 5-22,-3 2-29,-2 3-55,-1 2-45,0 2 525,-1 2-582,0 4 1,0 3 11,0 6 6,0 2 11,2 14-23,1-5 0,3 9 1,1-8-6,0-1 11,1 1-6,2 1 0,0-2-5,1-1 11,0-2-5,3-2-1,-1-3 12,2-3-6,-1-3 11,0-4 0,1-3-5,7-7-6,-2-6-6,7-7-5,-5-6 22,0-5-358,0-5 341,0-5-828,-1-5 845,-1-3-5,-2-6-1110,0-4 1118,-10 25 0,0-1-1100,0 0 0,-1 0 1094,0-2 1,0 1-7,-1 0 1,0-1-875,0-12 1,0 0 874,-3 12 0,1 0-3,-1-8 0,-1 1-2,0-10 24,-4 5 0,-1 4 1,-2 5 22,-3 5 347,-1 6-364,0 3 1651,1 7-1657,0 4 2968,2 4-3002,1 4 787,1 6-786,0 5 457,-1 8-452,1 9-5,-1 7-2014,-1 8 2031,2 7-29,1-6 1,1 2 8,1-9 0,0 1 0,0 13 0,1-1 3,0-11 0,2-1-730,0 0 0,1 1 713,1 0 0,1 0-505,0-2 0,0 1 471,1-3 0,0 1-117,7 27-84,1-5-84,-1-3-79,2-5-106,-2-4-140,1-4-174,0-5-252,0-4-262,-1-5-271,1-6-363,0-6 1257,2-6-1369,0-3 1921,3-8-913,0-4 611,2-7 1977,0-5-1137,-1-5 207,0-3-570,-2-4 1057,0-3 297,-2-1 269,0 0 95,-1 1-66,-2 1-225,-1 4-241,-3 2-207,-1 4-146,-3 2-117,-1 4-117,-2 3-86,-2 2-105,0 4-107,0 3-100,0 3-113,0 2-50,0 2 772,0 8-777,-1 2-1,-1 12 1,-1 3-1,-1 5-5,0 5 5,-1 4-16,0 3-1368,-1 3 1379,0 0 11,-1 3-23,0-1 6,1 1-16,0-2-275,2-3 280,2-3-11,1-3 0,1-6 5,0-5-2838,1-5 2844,0-6 28,0-5 56,0-4 995,-1-4-984,0-8 133,0-4-217,0-11 0,0-3-5,0-7 11,0-5-29,1-27 2187,3 10-2189,-1 17 0,0 0 2,7-19 6,-2 15 1,2-1 2,-3 11 1,1-2 4,6-17 1,0 0 8,3-4-11,-7 22 0,1 0 12,1-4 4,0 5-394,0 4 401,1 5-29,2 3 12,0 4 5,10 0-5,-4 7-6,8 1 0,-7 5-34,9 7 23,-7 1-12,6 8 7,-11 2-7,-2 3 1,-5 4 11,-4 3 1115,-5 4-1127,-6 2-10,-5 1 5,-9-1 11,-4-1-45,-7-3 155,-3-3-233,-4-2-22,-4-3-79,-2-2-552,0-4 284,-2-3-348,3-3-566,3-4-1434,5-3 2857,4-3 0,14 1 0,3-2 0</inkml:trace>
  <inkml:trace contextRef="#ctx0" brushRef="#br0" timeOffset="65635">26467 8361 17311,'0'-3'2750,"0"1"-28,0 2-2240,-3 65-1085,3-31 653,-1 9 1,-1 3 33,3-12 0,-2-3 0,0 21-965,-1-18 1,0-1 953,-4 13-2544,-1-3 2515,0-3-16,-1-1-377,-2 7 389,3-13-39,-2 4 32,5-19 1113,1-5-1017,0-4 2909,3-4-2837,-1-4 871,5-10-999,1-2 33,12-23-56,-1 6 1,8-12-6,-1 7-400,2 0 405,3 1-5,3 1 0,0 2 28,2 3-12,-2 2-5,-1 4-2772,8-1 2732,-12 10-124,6 0 113,-13 9-10,-1 3-1,0 5 12,0 3-6,1 4-34,-2 5-10,1 2-57,-1 3-718,4 14 21,-6-6-3280,2 11-4873,-9-14 8951,-2-4 0,-4-11 0,-1-6 0</inkml:trace>
  <inkml:trace contextRef="#ctx0" brushRef="#br0" timeOffset="70371">27475 8813 12847,'2'-8'3433,"-3"-30"1,-3-6-2840,-3 18-811,2-17 0,-4 3 559,-4 27 223,-3 3-369,-1 2 112,-1 3-162,0 3-12,-1 1 152,-10 11-179,7-1-23,-8 11-39,11-1-6,1 4 445,2 2-467,3 2 22,3 11-351,4-10 323,2 7-11,9-15 50,3-1-47,6-3 69,4-2 18,4-3 0,4-4 10,1-2 18,2-3 28,-1-3 162,9-9-140,-10-2-6,4-7 17,-12 1 17,-4-3-39,0-1-19,-3-2 8,0 0 75,-3 0-58,-1 2 17,-2 3-3263,-1 5 3251,-3 4-11,-1 4-51,-1 4 140,0 0-235,0 7-6,-1 2 1,-1 7 3380,-2 3-3447,-1 14-6,1-4-107,2 10-252,1-9-493,4 2-1141,1 1-4572,3 1 6019,4 4 0,-5-17 0,0-1 0</inkml:trace>
  <inkml:trace contextRef="#ctx0" brushRef="#br0" timeOffset="71128">29599 8482 18801,'-46'-25'289,"0"1"1,3 2 0,5 8-100,5 22-61,-1 6 411,-1 6-506,1 6-46,-1 4 12,4 5-11,2 5-6,4 2-611,4 3 605,5 0-16,5 0 5,6-2-5,4-3 219,8-1-236,7-3 5,8-3-16,9-4 0,7-4 0,8-4-579,6-5 590,5-5 28,4-6 6,2-2 5,-31-5 0,0-2 3,1 1 0,-1-2 11,0-2 1,-1-2 24,29-10 40,-4-4 33,-7-1 51,-7-2-28,-9 0 28,-6 0 22,-8 2 16,-6 1 800,-6 3-799,-4 2 475,-5 2-526,-4 4 1523,-4 2-1562,-5 3-11,-4 2 524,-2 2-547,-4 3-10,0 4-29,-1 2 0,0 5 18,3 3-7,1 3-5,3 3-5,4 1-29,3 2 0,3 0 12,5 2-34,2-1 0,5-1 11,4-1 258,5-2-263,7 0 0,4-3-23,5-2 28,3-3-255,2-4 267,0-3 5,1-3 5,-3-3 12,-2-4 22,-2-4 23,-4-5 16,-4-4-11,-3-1 6,-5-4-11,-4-1-1,-4-3-5,-1 0-5,-6-2 22,-1 2 44,-10-9-50,2 9-27,-6-4-7,5 12-10,0 4-23,1 2-23,1 3-27,2 2-57,2 3-21,2 2-40,2 3-68,-1 4-116,0 4-208,1 7-348,-1 4-599,2 4-1562,0 3 3069,2 6 0,0-15 0,1 0 0</inkml:trace>
  <inkml:trace contextRef="#ctx0" brushRef="#br0" timeOffset="71788">30381 9053 17868,'17'-51'550,"1"-1"1,-2 4 0,-4 7 757,-8 7-1056,0-2-73,0-4-45,1-4-55,1-4-18,2-5 6,1-2-22,2-4 14,0 6 0,1 0-37,-5 21 1,0 0 16,4-16 1,-1 3 49,-4 11 23,0 7 23,-4 6 1005,-1 7-1062,-3 4 534,-1 4-596,-3 3 1293,-2 2-1314,-2 5 21,-2 3-16,-2 7 6,-2 6 5,-1 6-202,1 7 197,0 5-18,3 5 24,3 5-1783,4 4 1760,3 3 16,5 1-38,4 0 5,6 0 17,5-2-23,3-3-5,4-3-31,-5-18 0,2 0-9,11 13 40,-10-16 0,0-2-56,10 6-430,0-4 379,-1-4-11,-2-5 0,-3-5 12,-2-5 10,-1-5 6,-1-6-152,0-5 186,-1-6 28,1-6 28,1-3 39,-1-3 16,0-2 1,-1 0 6,-1 0-1,-1 0 28,-3 3 40,-4 1 28,-2 5 27,-4 1 630,-2 5-652,-3 2 1756,-3 3-1806,-3 2 505,-2 3-528,-4 1 224,-3 2-240,-2 3 5,-1 1-17,-2 4-5,1 4 1,2 2-13,1 2-5,2 2-5,2 2-24,4 1 23,3 0-5,2 0 11,5 0 11,3-1-27,5 0-12,15 4 22,-4-7-5,12 2 11,-6-10 5,1-2-452,1-4 453,-2-1 16,-1-4-11,-4-3 17,-4-5 63,0-12-47,-7 1-4,-1-11 60,-9-8-27,-4 9-1171,-3-12 1154,-4 14-5,-1 0-12,-3 2-431,0 1 436,-3 3 7,0 3-12,-2 4-17,1 3 1,-1 4-18,-5 4-16,7 3-6,-5 4-22,9 5-6,0 4-44,3 5-40,1 2-2088,3 4 1807,2 1 355,5 2-3513,10 12-2431,1-8-3052,9 5 8516,-6-15 1,-7-9-1,-4-5 1</inkml:trace>
  <inkml:trace contextRef="#ctx0" brushRef="#br0" timeOffset="72104">31411 8663 22679,'44'-23'0,"0"1"0,-4 1 0,-4 11-3528,-8 36 3506,1 4-6,-1 4 1432,-2 1-1461,-5 1-10,-5-1-17,-6-1 944,-5-1-1028,-13 8 117,-4-14 40,-11 3 11,-2-18 410,-2-5-382,-3-4 3341,1-5-3217,-8-12-40,13-1-40,-1-11-233,16 2 261,5-3-10,6-2-17,6-1 0,7-1-23,6-1-11,6 1 12,5 0-29,3 3-22,4 3 6,2 2-842,-10 11 1,1 1 790,18-4-34,-17 7 1,0 2-241,11 2-460,0 2-1008,-5 1-4788,-3 2 6575,-1 2 0,-17-1 0,-2 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99227-7DCF-1F21-2EC8-1A8A42B80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756833-1B49-C7E5-F37F-F12E85FDB7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77987-5E34-FE00-3E7B-4A189F914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0A68A-E181-CF7D-8D9C-48BBD665F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D280A-1A1F-7A9A-FFD3-88883040B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39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CF666-45E2-D5C3-2219-F07174B0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7F112-28F8-146E-61E4-45E1C63B4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9222C-A13B-2460-6EF0-AF7BF512F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30A96-7FCD-F496-5F9F-E6FFD34EB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1CC54-C337-D9F6-BBE4-3A4929767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7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72C6C9-48DB-AC11-7588-2DB91A326D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93F00-A488-CEC3-4B1C-F633C8D08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225C1-4DA1-0C32-D75A-9B59B3A15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D9030-22B2-8A69-BE33-42DCEFC5D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936CB-BA1C-E723-7C42-AA610B9E5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03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BD961-E8C2-EA88-60ED-4FB97C5BA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E2E4B-B4DE-4C36-B59A-DF00056E6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F4747-3017-37C0-86CC-31D25D992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F1A97-C80D-017D-B581-59DA7B0F0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08781-A4F9-0427-7CA5-771FFF39C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01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F29AB-1FAE-092D-E68D-11802E40B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7E02C-3B28-7042-AA5C-40BBA7FC4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852F4-8EAD-18A8-1E06-35707F855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51A98-7DDB-9187-EEBA-D3074F729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B0042-53B9-D340-0166-56AA022B7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4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47EAA-0E2A-65EE-8DCC-EDFD90E62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79EC5-5023-2D3B-5D99-0BC9B707A1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58958-D72B-D843-CB9F-78A4DF6CD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34AF8E-0617-9C83-1CED-D8B7BEA6E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A0B7C1-3FCD-31B3-6956-4997B1EDE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7A80F1-2BA4-DCD0-25D0-835388721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09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F4CE6-DC79-40DB-FEAA-6EA745CBC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C088F1-F333-9491-A256-3EC6B7081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76526B-5647-9CC3-BF8E-01D6E1E55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8E1B51-8F15-88BB-6D0E-24E52C85BD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7F3235-B9A2-158E-4C05-1866C09570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4FA770-77B9-F663-DB28-6775958B6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0000E0-851A-7010-63A1-D5646F3CA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A55DB6-64E0-D625-11A4-0BAF798A6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05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BFBE-0E60-C562-14C8-283158AC8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06C39-6944-C839-6019-9245F9535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07176C-2DE5-0866-5A9F-A566CF717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4CD4F-3F43-3CBC-38C6-33CFF8B8F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57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B8E94D-36C7-AF8A-F688-87D1B8E99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0446D0-A65D-384A-1277-737D3D2CA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7232A-994E-E944-2D71-B4B26D0AB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3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70D4-F1DD-6CE2-C318-15B65DD70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B8A44-E57B-42F9-9B79-EC24BADBF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6A5F59-4A4D-A2DB-EDD0-66BC2BE8E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56C99-FF66-9ADA-D90F-782CF8BA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7C4D6-F29E-AA18-5AD7-A99AFCB9C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1D750-A40D-323C-9F81-E94EDBA5E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887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D9FF0-3A18-4117-7931-9C6FCE9A6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B783F2-87E4-48A9-65D9-C8BD242F33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C5039-C3AC-59E4-285F-B68D416B0D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988EF-4C35-CCB1-23EC-14D895CB4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9DE3F1-9C07-8A54-67D4-185769C7D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FA673-F8B6-2DDF-02BA-636937E02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51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8B0CD2-6A0A-BF22-86B0-69545281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5F79E-5786-68A8-F7B2-9AB037CE4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00430-AF43-491D-D0B9-2C724C22A9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CEDB1-1718-CC62-911A-28ECFCEF64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D7F62-E73D-4DCD-C658-EC6C97F32B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22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DE3B7-9393-72D5-9E6D-4310F4A284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0923962-2D7B-037D-7D00-985837F4391F}"/>
                  </a:ext>
                </a:extLst>
              </p14:cNvPr>
              <p14:cNvContentPartPr/>
              <p14:nvPr/>
            </p14:nvContentPartPr>
            <p14:xfrm>
              <a:off x="526680" y="2404080"/>
              <a:ext cx="4659840" cy="30369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0923962-2D7B-037D-7D00-985837F4391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7320" y="2394720"/>
                <a:ext cx="4678560" cy="305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9257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199EC6-D3FB-6D46-D6D7-186BF311D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9239BA-BEDF-274E-0143-3F2A7E704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7BCDE2-8492-7F61-46FD-80A0EE6966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0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FF91E0-CF17-D7D5-F93A-19C52EAB0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4000797-2C54-255C-5902-C5009FBF5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E30F63-C716-4489-B575-A62DC38572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167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A033FF-5D91-DDB1-9030-83F44273E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4B3C8E-2374-CEFC-F90C-D89D4B88E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246822-FCB0-1DCF-DB8F-1E1F50AB8E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150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F95EB7-43F9-A494-5C0C-A03406A97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1062454-DB58-C482-1AB6-874566CCC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FC5F3D-8A75-FEDD-BD39-3EBA22FFE0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16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76633B-95EA-EF20-1CB3-B82D26E97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CA19E4-20D2-3FA6-4E39-ED86CDCBD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A8D1C4-B3D7-F0A2-CE4C-08C05BACE4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11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5E05F5-E395-EA7D-62F0-1762D1076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0217DE3-166E-AE01-FC2A-BF54E37AC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3BA4DE-87E7-EF0F-3C62-D950422159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114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698D5E-2299-4444-DAF9-6829ED09B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2956AE-CB06-9C9E-7D2F-73AE1BF5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42D720-EAC9-DE33-EDE5-C1419939A4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648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0AA677-1434-5E1A-AA74-D10C780C4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31CF3D-E07D-4260-8F62-3E15421C8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55A7A94-A2F9-384B-ADFD-35B3AC87CD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16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008DB6-3394-1668-BB18-B6E8351D12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0073A5D-EC22-B273-ECE1-B128513EF7FA}"/>
                  </a:ext>
                </a:extLst>
              </p14:cNvPr>
              <p14:cNvContentPartPr/>
              <p14:nvPr/>
            </p14:nvContentPartPr>
            <p14:xfrm>
              <a:off x="470160" y="561960"/>
              <a:ext cx="8755200" cy="5834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0073A5D-EC22-B273-ECE1-B128513EF7F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0800" y="552600"/>
                <a:ext cx="8773920" cy="585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1834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8B93A3-59A3-CD10-55BF-B4FAA812F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CD41FB-8F2E-7461-1043-7CA600F20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417715-524C-5C70-3FF8-92EEA81009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C1D7475-F616-C294-5878-0316205A940E}"/>
                  </a:ext>
                </a:extLst>
              </p14:cNvPr>
              <p14:cNvContentPartPr/>
              <p14:nvPr/>
            </p14:nvContentPartPr>
            <p14:xfrm>
              <a:off x="550440" y="1006200"/>
              <a:ext cx="11205360" cy="5398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C1D7475-F616-C294-5878-0316205A940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1080" y="996840"/>
                <a:ext cx="11224080" cy="541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5105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B56F2D-2F79-4391-9453-46FEBB110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EE6D2E7-3A3B-16FC-33C3-65B57BAC53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FF7D16-39D0-43A4-6CED-760F09059F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E42781F-3DBA-27B3-E205-FD1CB64E857D}"/>
                  </a:ext>
                </a:extLst>
              </p14:cNvPr>
              <p14:cNvContentPartPr/>
              <p14:nvPr/>
            </p14:nvContentPartPr>
            <p14:xfrm>
              <a:off x="3016440" y="785520"/>
              <a:ext cx="6134040" cy="3486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E42781F-3DBA-27B3-E205-FD1CB64E857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07080" y="776160"/>
                <a:ext cx="6152760" cy="350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8440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E5FC51-924C-F7ED-ECEC-1350D596C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12D2E5-0CB6-B48B-1D2A-A40809781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D16AA0-9216-87E5-0C74-74FEFC2ADE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E87420A-6ECC-7013-04A5-720F3B73A410}"/>
                  </a:ext>
                </a:extLst>
              </p14:cNvPr>
              <p14:cNvContentPartPr/>
              <p14:nvPr/>
            </p14:nvContentPartPr>
            <p14:xfrm>
              <a:off x="833760" y="925560"/>
              <a:ext cx="10728360" cy="2519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E87420A-6ECC-7013-04A5-720F3B73A41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4400" y="916200"/>
                <a:ext cx="10747080" cy="253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3066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84400B-D7C8-49B0-6AB4-1E383A81B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762A9B-3744-9290-621B-60532F2EE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A3FC65-695E-2199-1A6B-EF04DBD32B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94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4C4634-58E1-D2AB-C731-4E8B55C09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9977EAC-F00C-F969-211A-0604D1E33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506E3D-2239-8160-1815-C86099E158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044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4F51A0-FE07-1F50-92A8-78FD85D77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1441E6A-5F3C-7B5F-5A29-A18ED493C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D40A16-60F1-C8ED-1F2E-7CE5BF4411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324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DFC04E-CD1A-93B9-1B6F-C2AECE834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A17B0F6-C6A1-BE34-9979-0474C9BA9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A98805-2531-D9CA-5E9E-D24D756E5F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7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0</Words>
  <Application>Microsoft Macintosh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2</cp:revision>
  <dcterms:created xsi:type="dcterms:W3CDTF">2025-08-22T12:14:03Z</dcterms:created>
  <dcterms:modified xsi:type="dcterms:W3CDTF">2025-08-23T04:01:17Z</dcterms:modified>
</cp:coreProperties>
</file>

<file path=docProps/thumbnail.jpeg>
</file>